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43"/>
  </p:handoutMasterIdLst>
  <p:sldIdLst>
    <p:sldId id="256" r:id="rId3"/>
    <p:sldId id="442" r:id="rId5"/>
    <p:sldId id="443" r:id="rId6"/>
    <p:sldId id="312" r:id="rId7"/>
    <p:sldId id="367" r:id="rId8"/>
    <p:sldId id="368" r:id="rId9"/>
    <p:sldId id="419" r:id="rId10"/>
    <p:sldId id="420" r:id="rId11"/>
    <p:sldId id="421" r:id="rId12"/>
    <p:sldId id="422" r:id="rId13"/>
    <p:sldId id="445" r:id="rId14"/>
    <p:sldId id="423" r:id="rId15"/>
    <p:sldId id="424" r:id="rId16"/>
    <p:sldId id="425" r:id="rId17"/>
    <p:sldId id="373" r:id="rId18"/>
    <p:sldId id="426" r:id="rId19"/>
    <p:sldId id="427" r:id="rId20"/>
    <p:sldId id="428" r:id="rId21"/>
    <p:sldId id="429" r:id="rId22"/>
    <p:sldId id="446" r:id="rId23"/>
    <p:sldId id="374" r:id="rId24"/>
    <p:sldId id="375" r:id="rId25"/>
    <p:sldId id="376" r:id="rId26"/>
    <p:sldId id="430" r:id="rId27"/>
    <p:sldId id="431" r:id="rId28"/>
    <p:sldId id="432" r:id="rId29"/>
    <p:sldId id="433" r:id="rId30"/>
    <p:sldId id="364" r:id="rId31"/>
    <p:sldId id="366" r:id="rId32"/>
    <p:sldId id="447" r:id="rId33"/>
    <p:sldId id="365" r:id="rId34"/>
    <p:sldId id="435" r:id="rId35"/>
    <p:sldId id="436" r:id="rId36"/>
    <p:sldId id="437" r:id="rId37"/>
    <p:sldId id="439" r:id="rId38"/>
    <p:sldId id="444" r:id="rId39"/>
    <p:sldId id="438" r:id="rId40"/>
    <p:sldId id="440" r:id="rId41"/>
    <p:sldId id="441" r:id="rId42"/>
  </p:sldIdLst>
  <p:sldSz cx="12192000" cy="6858000"/>
  <p:notesSz cx="6858000" cy="9144000"/>
  <p:custDataLst>
    <p:tags r:id="rId4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A6FF"/>
    <a:srgbClr val="1B8EFE"/>
    <a:srgbClr val="2865FC"/>
    <a:srgbClr val="2E52FB"/>
    <a:srgbClr val="3E1341"/>
    <a:srgbClr val="1B0D34"/>
    <a:srgbClr val="0F1139"/>
    <a:srgbClr val="0E2C64"/>
    <a:srgbClr val="484B8A"/>
    <a:srgbClr val="5B5F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88" autoAdjust="0"/>
    <p:restoredTop sz="96201" autoAdjust="0"/>
  </p:normalViewPr>
  <p:slideViewPr>
    <p:cSldViewPr snapToGrid="0">
      <p:cViewPr varScale="1">
        <p:scale>
          <a:sx n="104" d="100"/>
          <a:sy n="104" d="100"/>
        </p:scale>
        <p:origin x="132" y="150"/>
      </p:cViewPr>
      <p:guideLst/>
    </p:cSldViewPr>
  </p:slideViewPr>
  <p:notesTextViewPr>
    <p:cViewPr>
      <p:scale>
        <a:sx n="3" d="2"/>
        <a:sy n="3" d="2"/>
      </p:scale>
      <p:origin x="0" y="0"/>
    </p:cViewPr>
  </p:notesTextViewPr>
  <p:sorterViewPr>
    <p:cViewPr>
      <p:scale>
        <a:sx n="75" d="100"/>
        <a:sy n="75" d="100"/>
      </p:scale>
      <p:origin x="0" y="0"/>
    </p:cViewPr>
  </p:sorterViewPr>
  <p:notesViewPr>
    <p:cSldViewPr snapToGrid="0">
      <p:cViewPr varScale="1">
        <p:scale>
          <a:sx n="83" d="100"/>
          <a:sy n="83" d="100"/>
        </p:scale>
        <p:origin x="2772" y="9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7" Type="http://schemas.openxmlformats.org/officeDocument/2006/relationships/tags" Target="tags/tag2.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handoutMaster" Target="handoutMasters/handoutMaster1.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28D221-2FB9-4365-9B41-922417C4E3F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3B3C4C-BF26-416C-9477-53A8C2FF55EB}"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Microsoft Office的OOXML签名并不安全</a:t>
            </a:r>
            <a:br>
              <a:rPr lang="zh-CN" altLang="en-US"/>
            </a:br>
            <a:r>
              <a:rPr lang="zh-CN" altLang="en-US"/>
              <a:t>一作</a:t>
            </a:r>
            <a:r>
              <a:rPr lang="en-US" altLang="zh-CN"/>
              <a:t> 波鸿鲁尔大学 Tandem-Professor Mainz University IT 安全/信息安全</a:t>
            </a:r>
            <a:endParaRPr lang="en-US" altLang="zh-CN"/>
          </a:p>
          <a:p>
            <a:r>
              <a:rPr lang="zh-CN" altLang="en-US"/>
              <a:t>二作</a:t>
            </a:r>
            <a:r>
              <a:rPr lang="en-US" altLang="zh-CN"/>
              <a:t>  PostDoc </a:t>
            </a:r>
            <a:r>
              <a:rPr lang="zh-CN" altLang="en-US"/>
              <a:t>博士研究员</a:t>
            </a:r>
            <a:r>
              <a:rPr lang="en-US" altLang="zh-CN"/>
              <a:t> 协议安全文档安全 数据格式安全 身份管理</a:t>
            </a:r>
            <a:endParaRPr lang="en-US" altLang="zh-CN"/>
          </a:p>
          <a:p>
            <a:r>
              <a:rPr lang="zh-CN" altLang="en-US"/>
              <a:t>三作</a:t>
            </a:r>
            <a:r>
              <a:rPr lang="en-US" altLang="zh-CN"/>
              <a:t> </a:t>
            </a:r>
            <a:r>
              <a:rPr lang="zh-CN" altLang="en-US"/>
              <a:t>终身研究员</a:t>
            </a:r>
            <a:r>
              <a:rPr lang="en-US" altLang="zh-CN"/>
              <a:t> 文档安全 PDF Security.</a:t>
            </a:r>
            <a:endParaRPr lang="en-US" altLang="zh-CN"/>
          </a:p>
          <a:p>
            <a:r>
              <a:rPr lang="zh-CN" altLang="en-US"/>
              <a:t>四作</a:t>
            </a:r>
            <a:r>
              <a:rPr lang="en-US" altLang="zh-CN"/>
              <a:t> 数据压缩 搜索</a:t>
            </a:r>
            <a:endParaRPr lang="en-US" altLang="zh-CN"/>
          </a:p>
          <a:p>
            <a:r>
              <a:rPr lang="zh-CN" altLang="en-US"/>
              <a:t>五作</a:t>
            </a:r>
            <a:r>
              <a:rPr lang="en-US" altLang="zh-CN"/>
              <a:t> </a:t>
            </a:r>
            <a:r>
              <a:rPr lang="zh-CN" altLang="en-US"/>
              <a:t>教授</a:t>
            </a:r>
            <a:r>
              <a:rPr lang="en-US" altLang="zh-CN"/>
              <a:t> </a:t>
            </a:r>
            <a:r>
              <a:rPr lang="zh-CN" altLang="en-US"/>
              <a:t>研究中心主任</a:t>
            </a:r>
            <a:r>
              <a:rPr lang="en-US" altLang="zh-CN"/>
              <a:t> 网络和数据安全</a:t>
            </a:r>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document.xml.rels文件</a:t>
            </a:r>
            <a:endParaRPr lang="zh-CN" altLang="en-US"/>
          </a:p>
          <a:p>
            <a:r>
              <a:rPr lang="zh-CN" altLang="en-US"/>
              <a:t>它引用了包中所有文件的关系</a:t>
            </a:r>
            <a:endParaRPr lang="zh-CN" altLang="en-US"/>
          </a:p>
          <a:p>
            <a:r>
              <a:rPr lang="zh-CN" altLang="en-US"/>
              <a:t>定义了和其他属性文件（如作者信息等）之间的关系。</a:t>
            </a:r>
            <a:br>
              <a:rPr lang="zh-CN" altLang="en-US"/>
            </a:br>
            <a:r>
              <a:rPr lang="zh-CN" altLang="en-US"/>
              <a:t>它的作用是定义了主文档内容（通常是 document.xml 文件）与其他资源文件之间的关联。这些资源可以是图像、样式表、其他XML文件等。</a:t>
            </a:r>
            <a:br>
              <a:rPr lang="zh-CN" altLang="en-US"/>
            </a:br>
            <a:br>
              <a:rPr lang="zh-CN" altLang="en-US"/>
            </a:br>
            <a:r>
              <a:rPr lang="zh-CN" altLang="en-US"/>
              <a:t>它存储了文档主体（如document.xml）与其他文档部分（如图像、样式等）之间的关系。</a:t>
            </a:r>
            <a:endParaRPr lang="zh-CN" altLang="en-US"/>
          </a:p>
          <a:p>
            <a:r>
              <a:rPr lang="zh-CN" altLang="en-US"/>
              <a:t>这种机制允许OOXML文档结构具有高度的灵活性和模块化，使得文档的不同组成部分可以被独立地更新和管理。</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ooxml签名包含一个标准化的XML数字签名格式</a:t>
            </a:r>
            <a:endParaRPr lang="zh-CN" altLang="en-US"/>
          </a:p>
          <a:p>
            <a:r>
              <a:rPr lang="zh-CN" altLang="en-US"/>
              <a:t>这个元素有一个名为signed info的子元素，还有一个引用元素。</a:t>
            </a:r>
            <a:br>
              <a:rPr lang="zh-CN" altLang="en-US"/>
            </a:br>
            <a:r>
              <a:rPr lang="zh-CN" altLang="en-US">
                <a:sym typeface="+mn-ea"/>
              </a:rPr>
              <a:t>Signature: 这是包含整个签名信息的根元素。</a:t>
            </a:r>
            <a:endParaRPr lang="zh-CN" altLang="en-US"/>
          </a:p>
          <a:p>
            <a:r>
              <a:rPr lang="zh-CN" altLang="en-US">
                <a:sym typeface="+mn-ea"/>
              </a:rPr>
              <a:t>SignedInfo: 这个部分包含了所有需要被签名的信息。它通常包括对文档各部分的引用和其本身。</a:t>
            </a:r>
            <a:br>
              <a:rPr lang="zh-CN" altLang="en-US"/>
            </a:br>
            <a:endParaRPr lang="zh-CN" altLang="en-US"/>
          </a:p>
          <a:p>
            <a:r>
              <a:rPr lang="zh-CN" altLang="en-US"/>
              <a:t>这个引用是对签名内容的引用</a:t>
            </a:r>
            <a:endParaRPr lang="zh-CN" altLang="en-US"/>
          </a:p>
          <a:p>
            <a:r>
              <a:rPr lang="zh-CN" altLang="en-US"/>
              <a:t>这是常规的</a:t>
            </a:r>
            <a:r>
              <a:rPr lang="en-US" altLang="zh-CN"/>
              <a:t>XML</a:t>
            </a:r>
            <a:r>
              <a:rPr lang="zh-CN" altLang="en-US"/>
              <a:t>签名方式</a:t>
            </a:r>
            <a:br>
              <a:rPr lang="zh-CN" altLang="en-US"/>
            </a:br>
            <a:br>
              <a:rPr lang="zh-CN" altLang="en-US"/>
            </a:b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一个包含package info的对象</a:t>
            </a:r>
            <a:endParaRPr lang="zh-CN" altLang="en-US"/>
          </a:p>
          <a:p>
            <a:endParaRPr lang="zh-CN" altLang="en-US"/>
          </a:p>
          <a:p>
            <a:r>
              <a:rPr lang="zh-CN" altLang="en-US"/>
              <a:t>Reference + Digest: 这些是对OOXML文档内特定内容（如文件或XML元素）的引用。每个引用都关联一个散列值（Digest），这个散列值是对引用内容的加密散列计算结果，用于确保内容未被篡改。</a:t>
            </a:r>
            <a:endParaRPr lang="zh-CN" altLang="en-US"/>
          </a:p>
          <a:p>
            <a:endParaRPr lang="zh-CN" altLang="en-US"/>
          </a:p>
          <a:p>
            <a:r>
              <a:rPr lang="zh-CN" altLang="en-US"/>
              <a:t>Object: 这部分可用于包含与签名相关的其他信息，例如时间戳或其他属性数据。</a:t>
            </a:r>
            <a:endParaRPr lang="zh-CN" altLang="en-US"/>
          </a:p>
          <a:p>
            <a:r>
              <a:rPr lang="zh-CN" altLang="en-US"/>
              <a:t>Package Info: 虽然在图片中这部分显示在最下面，但它实际上是一个很重要的部分，因为它包含了对OOXML包内所有文件的引用和它们的散列值。Package Info确保了文档包中所有文件的完整性。</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这是受签名保护的元素</a:t>
            </a:r>
            <a:br>
              <a:rPr lang="zh-CN" altLang="en-US">
                <a:sym typeface="+mn-ea"/>
              </a:rPr>
            </a:br>
            <a:br>
              <a:rPr lang="zh-CN" altLang="en-US">
                <a:sym typeface="+mn-ea"/>
              </a:rPr>
            </a:br>
            <a:endParaRPr lang="zh-CN" altLang="en-US">
              <a:sym typeface="+mn-e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一个signature value来保护signed info及其所有内容</a:t>
            </a:r>
            <a:br>
              <a:rPr lang="zh-CN" altLang="en-US"/>
            </a:br>
            <a:r>
              <a:rPr lang="zh-CN" altLang="en-US"/>
              <a:t>SignatureValue: 这部分包含了上面SignedInfo的加密散列值，通常是使用私钥进行加密的，以便持有相应公钥的任何人都可以验证签名的有效性。</a:t>
            </a:r>
            <a:br>
              <a:rPr lang="zh-CN" altLang="en-US"/>
            </a:br>
            <a:endParaRPr lang="zh-CN" altLang="en-US"/>
          </a:p>
          <a:p>
            <a:r>
              <a:rPr lang="zh-CN" altLang="en-US"/>
              <a:t>蓝色表示内容受签名保护</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package info引用了document.xml等文件</a:t>
            </a:r>
            <a:br>
              <a:rPr lang="zh-CN" altLang="en-US"/>
            </a:br>
            <a:br>
              <a:rPr lang="zh-CN" altLang="en-US"/>
            </a:br>
            <a:r>
              <a:rPr lang="zh-CN" altLang="en-US"/>
              <a:t>KeyInfo: 包含了签名验证所需的密钥信息，通常是公钥或指向公钥证书的引用，用于验证SignatureValue。</a:t>
            </a:r>
            <a:endParaRPr lang="zh-CN" altLang="en-US"/>
          </a:p>
          <a:p>
            <a:endParaRPr lang="zh-CN" altLang="en-US"/>
          </a:p>
          <a:p>
            <a:r>
              <a:rPr lang="zh-CN" altLang="en-US">
                <a:sym typeface="+mn-ea"/>
              </a:rPr>
              <a:t>Package Info概念性地包含了对整个OOXML文档包中所有重要文件的引用，而Reference + Digest是这些引用中的具体实现，每个都对应于包中的特定文件或数据部分。</a:t>
            </a:r>
            <a:endParaRPr lang="zh-CN" altLang="en-US">
              <a:sym typeface="+mn-ea"/>
            </a:endParaRPr>
          </a:p>
          <a:p>
            <a:r>
              <a:rPr lang="zh-CN" altLang="en-US">
                <a:sym typeface="+mn-ea"/>
              </a:rPr>
              <a:t>Package Info可以被看作是OOXML签名机制中对整个包进行完整性保护的总体表示，而Reference + Digest是细节实现，确保了这种完整性保护可以具体地应用到单个文件上。</a:t>
            </a:r>
            <a:endParaRPr lang="zh-CN" altLang="en-US">
              <a:sym typeface="+mn-ea"/>
            </a:endParaRPr>
          </a:p>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OOXML文档的数字签名机制设计为只对文档的特定部分进行签名，而不是对整个文档包（ZIP包）的所有内容一律签名。</a:t>
            </a:r>
            <a:endParaRPr lang="zh-CN" altLang="en-US"/>
          </a:p>
          <a:p>
            <a:endParaRPr lang="zh-CN" altLang="en-US"/>
          </a:p>
          <a:p>
            <a:r>
              <a:rPr lang="zh-CN" altLang="en-US"/>
              <a:t>这样的设计允许文档的某些部分（例如，元数据或一些配置文件）在不影响签名有效性的情况下进行修改。</a:t>
            </a:r>
            <a:br>
              <a:rPr lang="zh-CN" altLang="en-US"/>
            </a:b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签名过程主要关注内容文件（如document.xml）的完整性，而不是这些关系本身</a:t>
            </a:r>
            <a:endParaRPr lang="zh-CN" altLang="en-US"/>
          </a:p>
          <a:p>
            <a:r>
              <a:rPr lang="zh-CN" altLang="en-US">
                <a:sym typeface="+mn-ea"/>
              </a:rPr>
              <a:t>因此，在签名过程中，只有document.xml.rels中指定的资源文件会被包括在签名的范围内</a:t>
            </a:r>
            <a:endParaRPr lang="zh-CN" altLang="en-US"/>
          </a:p>
          <a:p>
            <a:r>
              <a:rPr lang="zh-CN" altLang="en-US">
                <a:sym typeface="+mn-ea"/>
              </a:rPr>
              <a:t>而document.xml.rels文件自身的结构和内容则只被部分保护</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允许document.xml.rels部分引用的设计考虑到了文档的动态性和更新需求。</a:t>
            </a:r>
            <a:endParaRPr lang="zh-CN" altLang="en-US"/>
          </a:p>
          <a:p>
            <a:r>
              <a:rPr lang="zh-CN" altLang="en-US">
                <a:sym typeface="+mn-ea"/>
              </a:rPr>
              <a:t>例如，可能需要添加新的资源或修改现有资源的引用而不破坏文档的签名。</a:t>
            </a:r>
            <a:endParaRPr lang="zh-CN" altLang="en-US"/>
          </a:p>
          <a:p>
            <a:r>
              <a:rPr lang="zh-CN" altLang="en-US">
                <a:sym typeface="+mn-ea"/>
              </a:rPr>
              <a:t>这种设计使得文档可以在保持核心内容完整性的同时，灵活地更新其关联资源</a:t>
            </a:r>
            <a:br>
              <a:rPr lang="zh-CN" altLang="en-US">
                <a:sym typeface="+mn-ea"/>
              </a:rPr>
            </a:br>
            <a:br>
              <a:rPr lang="zh-CN" altLang="en-US">
                <a:sym typeface="+mn-ea"/>
              </a:rPr>
            </a:br>
            <a:r>
              <a:rPr lang="zh-CN" altLang="en-US">
                <a:sym typeface="+mn-ea"/>
              </a:rPr>
              <a:t>重要的是内容本身，因此打开文档时看到的内容是受保护的，但攻击者当然也希望对其进行操作</a:t>
            </a:r>
            <a:br>
              <a:rPr lang="zh-CN" altLang="en-US">
                <a:sym typeface="+mn-ea"/>
              </a:rPr>
            </a:br>
            <a:br>
              <a:rPr lang="zh-CN" altLang="en-US">
                <a:sym typeface="+mn-ea"/>
              </a:rPr>
            </a:br>
            <a:endParaRPr lang="zh-CN" altLang="en-US"/>
          </a:p>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假设我们有一个攻击者，攻击者收到了签名的ooxml文档</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本文深入分析了Microsoft Office的Open XML（OOXML）签名机制，揭示了其中存在的重大安全漏洞。</a:t>
            </a:r>
            <a:endParaRPr lang="zh-CN" altLang="en-US"/>
          </a:p>
          <a:p>
            <a:r>
              <a:rPr lang="zh-CN" altLang="en-US"/>
              <a:t>攻击能够在不使数字签名失效的情况下，修改已签名的OOXML文档内容。</a:t>
            </a:r>
            <a:br>
              <a:rPr lang="zh-CN" altLang="en-US"/>
            </a:br>
            <a:br>
              <a:rPr lang="zh-CN" altLang="en-US"/>
            </a:br>
            <a:r>
              <a:rPr lang="zh-CN" altLang="en-US"/>
              <a:t>与实际生活息息相关</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攻击者的目标是将此文档的内容更改为其他内容，这意味着攻击者希望更改可见内容（如文本），但保持签名有效</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攻击者准备恶意内容文件，这些文件可能包含脚本、嵌入式对象或其他可以执行的内容，旨在在受害者打开文档时触发恶意行为</a:t>
            </a:r>
            <a:br>
              <a:rPr lang="zh-CN" altLang="en-US"/>
            </a:br>
            <a:r>
              <a:rPr lang="zh-CN" altLang="en-US">
                <a:sym typeface="+mn-ea"/>
              </a:rPr>
              <a:t>people.xml包含作者的信息，比如名字等等</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编辑content_Types.xml文件，这个文件很容易，没有保护，所以可以简单地更改它并输入添加引用</a:t>
            </a: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编辑document relation这个文件</a:t>
            </a:r>
            <a:endParaRPr lang="zh-CN" altLang="en-US"/>
          </a:p>
          <a:p>
            <a:r>
              <a:rPr lang="zh-CN" altLang="en-US"/>
              <a:t>添加一个链接</a:t>
            </a:r>
            <a:r>
              <a:rPr lang="en-US" altLang="zh-CN"/>
              <a:t> </a:t>
            </a:r>
            <a:r>
              <a:rPr lang="zh-CN" altLang="en-US"/>
              <a:t>让它指向这个people.xml文件，而这个链接不受签名保护</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可以通过打开签名文档来添加和呈现任意内容。此内容包括文本、文本框或图形。</a:t>
            </a:r>
            <a:endParaRPr lang="zh-CN" altLang="en-US"/>
          </a:p>
          <a:p>
            <a:r>
              <a:rPr lang="zh-CN" altLang="en-US">
                <a:sym typeface="+mn-ea"/>
              </a:rPr>
              <a:t>攻击者可以使用文本框或图形来覆盖原始文本并在其上方添加任意新内容</a:t>
            </a:r>
            <a:endParaRPr lang="zh-CN" altLang="en-US"/>
          </a:p>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攻击者将people.xml用作注入任意内容的载体。</a:t>
            </a:r>
            <a:endParaRPr lang="zh-CN" altLang="en-US"/>
          </a:p>
          <a:p>
            <a:r>
              <a:rPr lang="zh-CN" altLang="en-US"/>
              <a:t>由于文档渲染过程会处理people.xml中的内容，攻击者可以通过向document.xml.rels添加对恶意people.xml文件的引用，来使恶意内容在文档打开时被渲染。</a:t>
            </a:r>
            <a:endParaRPr lang="zh-CN" altLang="en-US"/>
          </a:p>
          <a:p>
            <a:endParaRPr lang="zh-CN" altLang="en-US"/>
          </a:p>
          <a:p>
            <a:r>
              <a:rPr lang="zh-CN" altLang="en-US"/>
              <a:t>通过引用恶意的people.xml文件，攻击者可以在文档中展示任何他们希望的内容，包括误导性信息或钓鱼链接等。</a:t>
            </a:r>
            <a:endParaRPr lang="zh-CN" altLang="en-US"/>
          </a:p>
          <a:p>
            <a:r>
              <a:rPr lang="zh-CN" altLang="en-US"/>
              <a:t>这种攻击特别危险，因为它不会使文档的数字签名失效，从而使受害者误以为文档是原始签名者认证且未被篡改的</a:t>
            </a: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ooxml使用标准的xml签名，这些类型的签名也用于其他技术，例如开放文档文件和令牌，因此使用通用签名伪造，我们将从这些其他文件中获得的xml签名嵌入到ooxml文档中</a:t>
            </a: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首先攻击者删除所有必要的XML签名元素，如签名的信息等，基本上，该步骤只创建签名的XML包的骨架</a:t>
            </a:r>
            <a:endParaRPr lang="zh-CN" altLang="en-US"/>
          </a:p>
          <a:p>
            <a:r>
              <a:rPr lang="zh-CN" altLang="en-US"/>
              <a:t>意味着包信息不再受签名保护，但包信息包含指向所有关键文件的所有链接，如document.xml和关系，所以这些文件也不受保护</a:t>
            </a:r>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没有签名文档验证会失败，可以使用来自不同来源的XML签名</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有odf文档，使用XML签名来提取必要的信息，例如签名的信息引用等</a:t>
            </a:r>
            <a:endParaRPr lang="zh-CN" altLang="en-US"/>
          </a:p>
          <a:p>
            <a:r>
              <a:rPr lang="zh-CN" altLang="en-US"/>
              <a:t>将其放置在ooxml包中的正确位置，还需要将实际的odf内容添加到该文档中</a:t>
            </a:r>
            <a:endParaRPr lang="zh-CN" altLang="en-US"/>
          </a:p>
          <a:p>
            <a:r>
              <a:rPr lang="zh-CN" altLang="en-US"/>
              <a:t>这是有效的，因为验证过程只是与odf相关的部分</a:t>
            </a:r>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构建了一个包括多个虚拟机（VMs）的测试环境，这些虚拟机分别安装了不同版本的Microsoft Office和OnlyOffice Desktop</a:t>
            </a:r>
            <a:br>
              <a:rPr lang="zh-CN" altLang="en-US"/>
            </a:br>
            <a:r>
              <a:rPr lang="zh-CN" altLang="en-US">
                <a:sym typeface="+mn-ea"/>
              </a:rPr>
              <a:t>OnlyOffice 线上的办公套件</a:t>
            </a:r>
            <a:br>
              <a:rPr lang="zh-CN" altLang="en-US"/>
            </a:br>
            <a:r>
              <a:rPr lang="zh-CN" altLang="en-US"/>
              <a:t>1. **Microsoft Office（Windows）**：所有测试的Microsoft Office版本（包括2013、2016、2019、2021以及Office 365）都对上述攻击手法易受攻击。这表明攻击者可以在不破坏文档签名的情况下，修改文档内容，而这些修改对用户是不可见的。</a:t>
            </a:r>
            <a:endParaRPr lang="zh-CN" altLang="en-US"/>
          </a:p>
          <a:p>
            <a:r>
              <a:rPr lang="zh-CN" altLang="en-US"/>
              <a:t>2. **Microsoft Office（macOS）**：令人惊讶的是，macOS平台上的Microsoft Office版本没有正确实施签名验证。即使是完全删除或篡改签名文件，Office仍会显示文档被正确签名。这意味着在macOS上，攻击者可以更容易地篡改文档内容。</a:t>
            </a:r>
            <a:endParaRPr lang="zh-CN" altLang="en-US"/>
          </a:p>
          <a:p>
            <a:r>
              <a:rPr lang="zh-CN" altLang="en-US"/>
              <a:t>3. **OnlyOffice Desktop**：OnlyOffice Desktop在所有平台（Windows、macOS、Linux）上都表现出对某些攻击的易受攻击性，尤其是内容注入攻击（CIA）和恶意修复攻击（MRA）。但对于通用签名伪造攻击（USF），OnlyOffice表现出较好的抵抗力。</a:t>
            </a:r>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编辑content_Types.xml文件，这个文件很容易，没有保护，所以可以简单地更改它并输入添加引用</a:t>
            </a:r>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首次对Office Open XML (OOXML) 文档的数字签名机制进行了深入分析，揭示了其中的安全缺陷。</a:t>
            </a:r>
            <a:endParaRPr lang="zh-CN" altLang="en-US"/>
          </a:p>
          <a:p>
            <a:endParaRPr lang="zh-CN" altLang="en-US"/>
          </a:p>
          <a:p>
            <a:r>
              <a:rPr lang="zh-CN" altLang="en-US"/>
              <a:t>评估不同版本的Microsoft Office，揭示了目前广泛使用的办公软件在处理数字签名时存在的安全缺陷。</a:t>
            </a:r>
            <a:endParaRPr lang="zh-CN" altLang="en-US"/>
          </a:p>
          <a:p>
            <a:endParaRPr lang="zh-CN" altLang="en-US"/>
          </a:p>
          <a:p>
            <a:r>
              <a:rPr lang="zh-CN" altLang="en-US"/>
              <a:t>对于用户，需要提高对数字签名和文档安全性的意识，谨慎处理来历不明的文档，尤其是那些提示需要修复的文档。</a:t>
            </a:r>
            <a:endParaRPr lang="zh-CN" altLang="en-US"/>
          </a:p>
          <a:p>
            <a:endParaRPr lang="zh-CN" altLang="en-US"/>
          </a:p>
          <a:p>
            <a:r>
              <a:rPr lang="zh-CN" altLang="en-US"/>
              <a:t>需要对OOXML等文档格式标准进行修订，以消除部分签名带来的安全风险。</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 Microsoft Office</a:t>
            </a:r>
            <a:r>
              <a:rPr lang="en-US" altLang="zh-CN"/>
              <a:t> </a:t>
            </a:r>
            <a:r>
              <a:rPr lang="zh-CN" altLang="en-US"/>
              <a:t>使用</a:t>
            </a:r>
            <a:r>
              <a:rPr lang="en-US" altLang="zh-CN"/>
              <a:t>OOXML</a:t>
            </a:r>
            <a:r>
              <a:rPr lang="zh-CN" altLang="en-US"/>
              <a:t>协议</a:t>
            </a:r>
            <a:endParaRPr lang="zh-CN" altLang="en-US"/>
          </a:p>
          <a:p>
            <a:r>
              <a:rPr lang="en-US" altLang="zh-CN"/>
              <a:t>Office Open XML File Formats</a:t>
            </a:r>
            <a:endParaRPr lang="en-US" altLang="zh-CN"/>
          </a:p>
          <a:p>
            <a:r>
              <a:rPr lang="en-US" altLang="zh-CN"/>
              <a:t>docx</a:t>
            </a:r>
            <a:r>
              <a:rPr lang="zh-CN" altLang="en-US"/>
              <a:t>使用</a:t>
            </a:r>
            <a:r>
              <a:rPr lang="en-US" altLang="zh-CN"/>
              <a:t>OOXML</a:t>
            </a:r>
            <a:r>
              <a:rPr lang="zh-CN" altLang="en-US"/>
              <a:t>协议</a:t>
            </a:r>
            <a:endParaRPr lang="en-US" altLang="zh-CN"/>
          </a:p>
          <a:p>
            <a:r>
              <a:rPr lang="en-US" altLang="zh-CN"/>
              <a:t>一个基于 zip+xml 定义的文档格式</a:t>
            </a:r>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解压这个</a:t>
            </a:r>
            <a:r>
              <a:rPr lang="en-US" altLang="zh-CN"/>
              <a:t>ooxml</a:t>
            </a:r>
            <a:r>
              <a:rPr lang="zh-CN" altLang="en-US"/>
              <a:t>的压缩包</a:t>
            </a: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document.xml</a:t>
            </a:r>
            <a:r>
              <a:rPr lang="en-US" altLang="zh-CN"/>
              <a:t> </a:t>
            </a:r>
            <a:r>
              <a:rPr lang="zh-CN" altLang="en-US"/>
              <a:t>主要包含可见文档的内容</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fontTables.xml</a:t>
            </a:r>
            <a:r>
              <a:rPr lang="en-US" altLang="zh-CN"/>
              <a:t> </a:t>
            </a:r>
            <a:r>
              <a:rPr lang="zh-CN" altLang="en-US"/>
              <a:t>与字体有关</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styles.xml</a:t>
            </a:r>
            <a:r>
              <a:rPr lang="en-US" altLang="zh-CN"/>
              <a:t> </a:t>
            </a:r>
            <a:r>
              <a:rPr lang="zh-CN" altLang="en-US"/>
              <a:t>样式文件</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[Content_Types].xml</a:t>
            </a:r>
            <a:r>
              <a:rPr lang="en-US" altLang="zh-CN"/>
              <a:t> </a:t>
            </a:r>
            <a:r>
              <a:rPr lang="zh-CN" altLang="en-US"/>
              <a:t>定义了包含在OOXML包中的文件类型及其路径</a:t>
            </a:r>
            <a:endParaRPr lang="zh-CN" altLang="en-US"/>
          </a:p>
          <a:p>
            <a:r>
              <a:rPr lang="zh-CN" altLang="en-US"/>
              <a:t>例如</a:t>
            </a:r>
            <a:r>
              <a:rPr lang="en-US" altLang="zh-CN"/>
              <a:t> </a:t>
            </a:r>
            <a:r>
              <a:rPr lang="zh-CN" altLang="en-US"/>
              <a:t>它声明document.xml文件具有实际的文档内容</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bg>
      <p:bgPr>
        <a:solidFill>
          <a:schemeClr val="bg1"/>
        </a:solidFill>
        <a:effectLst/>
      </p:bgPr>
    </p:bg>
    <p:spTree>
      <p:nvGrpSpPr>
        <p:cNvPr id="1" name=""/>
        <p:cNvGrpSpPr/>
        <p:nvPr/>
      </p:nvGrpSpPr>
      <p:grpSpPr>
        <a:xfrm>
          <a:off x="0" y="0"/>
          <a:ext cx="0" cy="0"/>
          <a:chOff x="0" y="0"/>
          <a:chExt cx="0" cy="0"/>
        </a:xfrm>
      </p:grpSpPr>
      <p:grpSp>
        <p:nvGrpSpPr>
          <p:cNvPr id="4746" name="组合 4745"/>
          <p:cNvGrpSpPr/>
          <p:nvPr userDrawn="1"/>
        </p:nvGrpSpPr>
        <p:grpSpPr>
          <a:xfrm>
            <a:off x="-1588" y="-1"/>
            <a:ext cx="12193588" cy="6858001"/>
            <a:chOff x="-1588" y="-1"/>
            <a:chExt cx="12193588" cy="6858001"/>
          </a:xfrm>
        </p:grpSpPr>
        <p:sp>
          <p:nvSpPr>
            <p:cNvPr id="4658" name="AutoShape 237"/>
            <p:cNvSpPr>
              <a:spLocks noChangeAspect="1" noChangeArrowheads="1" noTextEdit="1"/>
            </p:cNvSpPr>
            <p:nvPr userDrawn="1"/>
          </p:nvSpPr>
          <p:spPr bwMode="auto">
            <a:xfrm>
              <a:off x="0" y="0"/>
              <a:ext cx="12192000" cy="685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659" name="Rectangle 239"/>
            <p:cNvSpPr>
              <a:spLocks noChangeArrowheads="1"/>
            </p:cNvSpPr>
            <p:nvPr userDrawn="1"/>
          </p:nvSpPr>
          <p:spPr bwMode="auto">
            <a:xfrm>
              <a:off x="-1588" y="-1"/>
              <a:ext cx="12192000" cy="6858001"/>
            </a:xfrm>
            <a:prstGeom prst="rect">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4661" name="Freeform 241"/>
            <p:cNvSpPr/>
            <p:nvPr userDrawn="1"/>
          </p:nvSpPr>
          <p:spPr bwMode="auto">
            <a:xfrm>
              <a:off x="-1588" y="0"/>
              <a:ext cx="2324100" cy="1100138"/>
            </a:xfrm>
            <a:custGeom>
              <a:avLst/>
              <a:gdLst>
                <a:gd name="T0" fmla="*/ 978 w 1464"/>
                <a:gd name="T1" fmla="*/ 0 h 693"/>
                <a:gd name="T2" fmla="*/ 0 w 1464"/>
                <a:gd name="T3" fmla="*/ 0 h 693"/>
                <a:gd name="T4" fmla="*/ 0 w 1464"/>
                <a:gd name="T5" fmla="*/ 318 h 693"/>
                <a:gd name="T6" fmla="*/ 376 w 1464"/>
                <a:gd name="T7" fmla="*/ 693 h 693"/>
                <a:gd name="T8" fmla="*/ 376 w 1464"/>
                <a:gd name="T9" fmla="*/ 485 h 693"/>
                <a:gd name="T10" fmla="*/ 1464 w 1464"/>
                <a:gd name="T11" fmla="*/ 485 h 693"/>
                <a:gd name="T12" fmla="*/ 978 w 1464"/>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1464" h="693">
                  <a:moveTo>
                    <a:pt x="978" y="0"/>
                  </a:moveTo>
                  <a:lnTo>
                    <a:pt x="0" y="0"/>
                  </a:lnTo>
                  <a:lnTo>
                    <a:pt x="0" y="318"/>
                  </a:lnTo>
                  <a:lnTo>
                    <a:pt x="376" y="693"/>
                  </a:lnTo>
                  <a:lnTo>
                    <a:pt x="376" y="485"/>
                  </a:lnTo>
                  <a:lnTo>
                    <a:pt x="1464" y="485"/>
                  </a:lnTo>
                  <a:lnTo>
                    <a:pt x="978" y="0"/>
                  </a:lnTo>
                  <a:close/>
                </a:path>
              </a:pathLst>
            </a:custGeom>
            <a:solidFill>
              <a:schemeClr val="accent1">
                <a:lumMod val="60000"/>
                <a:lumOff val="40000"/>
                <a:alpha val="39000"/>
              </a:schemeClr>
            </a:solidFill>
            <a:ln>
              <a:noFill/>
            </a:ln>
          </p:spPr>
          <p:txBody>
            <a:bodyPr vert="horz" wrap="square" lIns="91440" tIns="45720" rIns="91440" bIns="45720" numCol="1" anchor="t" anchorCtr="0" compatLnSpc="1"/>
            <a:lstStyle/>
            <a:p>
              <a:endParaRPr lang="zh-CN" altLang="en-US"/>
            </a:p>
          </p:txBody>
        </p:sp>
        <p:sp>
          <p:nvSpPr>
            <p:cNvPr id="4662" name="Freeform 242"/>
            <p:cNvSpPr/>
            <p:nvPr userDrawn="1"/>
          </p:nvSpPr>
          <p:spPr bwMode="auto">
            <a:xfrm>
              <a:off x="-1588" y="0"/>
              <a:ext cx="2324100" cy="1100138"/>
            </a:xfrm>
            <a:custGeom>
              <a:avLst/>
              <a:gdLst>
                <a:gd name="T0" fmla="*/ 978 w 1464"/>
                <a:gd name="T1" fmla="*/ 0 h 693"/>
                <a:gd name="T2" fmla="*/ 0 w 1464"/>
                <a:gd name="T3" fmla="*/ 0 h 693"/>
                <a:gd name="T4" fmla="*/ 0 w 1464"/>
                <a:gd name="T5" fmla="*/ 318 h 693"/>
                <a:gd name="T6" fmla="*/ 376 w 1464"/>
                <a:gd name="T7" fmla="*/ 693 h 693"/>
                <a:gd name="T8" fmla="*/ 376 w 1464"/>
                <a:gd name="T9" fmla="*/ 485 h 693"/>
                <a:gd name="T10" fmla="*/ 1464 w 1464"/>
                <a:gd name="T11" fmla="*/ 485 h 693"/>
                <a:gd name="T12" fmla="*/ 978 w 1464"/>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1464" h="693">
                  <a:moveTo>
                    <a:pt x="978" y="0"/>
                  </a:moveTo>
                  <a:lnTo>
                    <a:pt x="0" y="0"/>
                  </a:lnTo>
                  <a:lnTo>
                    <a:pt x="0" y="318"/>
                  </a:lnTo>
                  <a:lnTo>
                    <a:pt x="376" y="693"/>
                  </a:lnTo>
                  <a:lnTo>
                    <a:pt x="376" y="485"/>
                  </a:lnTo>
                  <a:lnTo>
                    <a:pt x="1464" y="485"/>
                  </a:lnTo>
                  <a:lnTo>
                    <a:pt x="9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63" name="Freeform 243"/>
            <p:cNvSpPr>
              <a:spLocks noEditPoints="1"/>
            </p:cNvSpPr>
            <p:nvPr userDrawn="1"/>
          </p:nvSpPr>
          <p:spPr bwMode="auto">
            <a:xfrm>
              <a:off x="5862638" y="0"/>
              <a:ext cx="6130925" cy="4905375"/>
            </a:xfrm>
            <a:custGeom>
              <a:avLst/>
              <a:gdLst>
                <a:gd name="T0" fmla="*/ 3610 w 3862"/>
                <a:gd name="T1" fmla="*/ 2314 h 3094"/>
                <a:gd name="T2" fmla="*/ 3610 w 3862"/>
                <a:gd name="T3" fmla="*/ 3094 h 3094"/>
                <a:gd name="T4" fmla="*/ 3683 w 3862"/>
                <a:gd name="T5" fmla="*/ 3035 h 3094"/>
                <a:gd name="T6" fmla="*/ 3683 w 3862"/>
                <a:gd name="T7" fmla="*/ 3035 h 3094"/>
                <a:gd name="T8" fmla="*/ 3683 w 3862"/>
                <a:gd name="T9" fmla="*/ 2387 h 3094"/>
                <a:gd name="T10" fmla="*/ 3610 w 3862"/>
                <a:gd name="T11" fmla="*/ 2314 h 3094"/>
                <a:gd name="T12" fmla="*/ 1296 w 3862"/>
                <a:gd name="T13" fmla="*/ 0 h 3094"/>
                <a:gd name="T14" fmla="*/ 0 w 3862"/>
                <a:gd name="T15" fmla="*/ 0 h 3094"/>
                <a:gd name="T16" fmla="*/ 486 w 3862"/>
                <a:gd name="T17" fmla="*/ 486 h 3094"/>
                <a:gd name="T18" fmla="*/ 1782 w 3862"/>
                <a:gd name="T19" fmla="*/ 486 h 3094"/>
                <a:gd name="T20" fmla="*/ 1296 w 3862"/>
                <a:gd name="T21" fmla="*/ 0 h 3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62" h="3094">
                  <a:moveTo>
                    <a:pt x="3610" y="2314"/>
                  </a:moveTo>
                  <a:cubicBezTo>
                    <a:pt x="3610" y="3094"/>
                    <a:pt x="3610" y="3094"/>
                    <a:pt x="3610" y="3094"/>
                  </a:cubicBezTo>
                  <a:cubicBezTo>
                    <a:pt x="3636" y="3077"/>
                    <a:pt x="3660" y="3058"/>
                    <a:pt x="3683" y="3035"/>
                  </a:cubicBezTo>
                  <a:cubicBezTo>
                    <a:pt x="3683" y="3035"/>
                    <a:pt x="3683" y="3035"/>
                    <a:pt x="3683" y="3035"/>
                  </a:cubicBezTo>
                  <a:cubicBezTo>
                    <a:pt x="3862" y="2856"/>
                    <a:pt x="3862" y="2566"/>
                    <a:pt x="3683" y="2387"/>
                  </a:cubicBezTo>
                  <a:cubicBezTo>
                    <a:pt x="3610" y="2314"/>
                    <a:pt x="3610" y="2314"/>
                    <a:pt x="3610" y="2314"/>
                  </a:cubicBezTo>
                  <a:moveTo>
                    <a:pt x="1296" y="0"/>
                  </a:moveTo>
                  <a:cubicBezTo>
                    <a:pt x="0" y="0"/>
                    <a:pt x="0" y="0"/>
                    <a:pt x="0" y="0"/>
                  </a:cubicBezTo>
                  <a:cubicBezTo>
                    <a:pt x="486" y="486"/>
                    <a:pt x="486" y="486"/>
                    <a:pt x="486" y="486"/>
                  </a:cubicBezTo>
                  <a:cubicBezTo>
                    <a:pt x="1782" y="486"/>
                    <a:pt x="1782" y="486"/>
                    <a:pt x="1782" y="486"/>
                  </a:cubicBezTo>
                  <a:cubicBezTo>
                    <a:pt x="1296" y="0"/>
                    <a:pt x="1296" y="0"/>
                    <a:pt x="1296" y="0"/>
                  </a:cubicBezTo>
                </a:path>
              </a:pathLst>
            </a:custGeom>
            <a:solidFill>
              <a:schemeClr val="accent1">
                <a:lumMod val="60000"/>
                <a:lumOff val="40000"/>
                <a:alpha val="51000"/>
              </a:schemeClr>
            </a:solidFill>
            <a:ln>
              <a:noFill/>
            </a:ln>
          </p:spPr>
          <p:txBody>
            <a:bodyPr vert="horz" wrap="square" lIns="91440" tIns="45720" rIns="91440" bIns="45720" numCol="1" anchor="t" anchorCtr="0" compatLnSpc="1"/>
            <a:lstStyle/>
            <a:p>
              <a:endParaRPr lang="zh-CN" altLang="en-US"/>
            </a:p>
          </p:txBody>
        </p:sp>
        <p:sp>
          <p:nvSpPr>
            <p:cNvPr id="4664" name="Freeform 244"/>
            <p:cNvSpPr/>
            <p:nvPr userDrawn="1"/>
          </p:nvSpPr>
          <p:spPr bwMode="auto">
            <a:xfrm>
              <a:off x="5956300" y="6080125"/>
              <a:ext cx="2297113" cy="769938"/>
            </a:xfrm>
            <a:custGeom>
              <a:avLst/>
              <a:gdLst>
                <a:gd name="T0" fmla="*/ 961 w 1447"/>
                <a:gd name="T1" fmla="*/ 0 h 486"/>
                <a:gd name="T2" fmla="*/ 0 w 1447"/>
                <a:gd name="T3" fmla="*/ 0 h 486"/>
                <a:gd name="T4" fmla="*/ 24 w 1447"/>
                <a:gd name="T5" fmla="*/ 26 h 486"/>
                <a:gd name="T6" fmla="*/ 484 w 1447"/>
                <a:gd name="T7" fmla="*/ 486 h 486"/>
                <a:gd name="T8" fmla="*/ 1447 w 1447"/>
                <a:gd name="T9" fmla="*/ 486 h 486"/>
                <a:gd name="T10" fmla="*/ 961 w 1447"/>
                <a:gd name="T11" fmla="*/ 0 h 486"/>
              </a:gdLst>
              <a:ahLst/>
              <a:cxnLst>
                <a:cxn ang="0">
                  <a:pos x="T0" y="T1"/>
                </a:cxn>
                <a:cxn ang="0">
                  <a:pos x="T2" y="T3"/>
                </a:cxn>
                <a:cxn ang="0">
                  <a:pos x="T4" y="T5"/>
                </a:cxn>
                <a:cxn ang="0">
                  <a:pos x="T6" y="T7"/>
                </a:cxn>
                <a:cxn ang="0">
                  <a:pos x="T8" y="T9"/>
                </a:cxn>
                <a:cxn ang="0">
                  <a:pos x="T10" y="T11"/>
                </a:cxn>
              </a:cxnLst>
              <a:rect l="0" t="0" r="r" b="b"/>
              <a:pathLst>
                <a:path w="1447" h="486">
                  <a:moveTo>
                    <a:pt x="961" y="0"/>
                  </a:moveTo>
                  <a:cubicBezTo>
                    <a:pt x="0" y="0"/>
                    <a:pt x="0" y="0"/>
                    <a:pt x="0" y="0"/>
                  </a:cubicBezTo>
                  <a:cubicBezTo>
                    <a:pt x="8" y="9"/>
                    <a:pt x="15" y="17"/>
                    <a:pt x="24" y="26"/>
                  </a:cubicBezTo>
                  <a:cubicBezTo>
                    <a:pt x="484" y="486"/>
                    <a:pt x="484" y="486"/>
                    <a:pt x="484" y="486"/>
                  </a:cubicBezTo>
                  <a:cubicBezTo>
                    <a:pt x="1447" y="486"/>
                    <a:pt x="1447" y="486"/>
                    <a:pt x="1447" y="486"/>
                  </a:cubicBezTo>
                  <a:cubicBezTo>
                    <a:pt x="961" y="0"/>
                    <a:pt x="961" y="0"/>
                    <a:pt x="961" y="0"/>
                  </a:cubicBezTo>
                </a:path>
              </a:pathLst>
            </a:custGeom>
            <a:solidFill>
              <a:schemeClr val="accent1">
                <a:lumMod val="60000"/>
                <a:lumOff val="40000"/>
                <a:alpha val="24000"/>
              </a:schemeClr>
            </a:solidFill>
            <a:ln>
              <a:noFill/>
            </a:ln>
          </p:spPr>
          <p:txBody>
            <a:bodyPr vert="horz" wrap="square" lIns="91440" tIns="45720" rIns="91440" bIns="45720" numCol="1" anchor="t" anchorCtr="0" compatLnSpc="1"/>
            <a:lstStyle/>
            <a:p>
              <a:endParaRPr lang="zh-CN" altLang="en-US"/>
            </a:p>
          </p:txBody>
        </p:sp>
        <p:sp>
          <p:nvSpPr>
            <p:cNvPr id="4665" name="Freeform 245"/>
            <p:cNvSpPr/>
            <p:nvPr userDrawn="1"/>
          </p:nvSpPr>
          <p:spPr bwMode="auto">
            <a:xfrm>
              <a:off x="1044575" y="6080125"/>
              <a:ext cx="1658938" cy="769938"/>
            </a:xfrm>
            <a:custGeom>
              <a:avLst/>
              <a:gdLst>
                <a:gd name="T0" fmla="*/ 559 w 1045"/>
                <a:gd name="T1" fmla="*/ 0 h 486"/>
                <a:gd name="T2" fmla="*/ 2 w 1045"/>
                <a:gd name="T3" fmla="*/ 0 h 486"/>
                <a:gd name="T4" fmla="*/ 70 w 1045"/>
                <a:gd name="T5" fmla="*/ 171 h 486"/>
                <a:gd name="T6" fmla="*/ 385 w 1045"/>
                <a:gd name="T7" fmla="*/ 486 h 486"/>
                <a:gd name="T8" fmla="*/ 1045 w 1045"/>
                <a:gd name="T9" fmla="*/ 486 h 486"/>
                <a:gd name="T10" fmla="*/ 559 w 1045"/>
                <a:gd name="T11" fmla="*/ 0 h 486"/>
              </a:gdLst>
              <a:ahLst/>
              <a:cxnLst>
                <a:cxn ang="0">
                  <a:pos x="T0" y="T1"/>
                </a:cxn>
                <a:cxn ang="0">
                  <a:pos x="T2" y="T3"/>
                </a:cxn>
                <a:cxn ang="0">
                  <a:pos x="T4" y="T5"/>
                </a:cxn>
                <a:cxn ang="0">
                  <a:pos x="T6" y="T7"/>
                </a:cxn>
                <a:cxn ang="0">
                  <a:pos x="T8" y="T9"/>
                </a:cxn>
                <a:cxn ang="0">
                  <a:pos x="T10" y="T11"/>
                </a:cxn>
              </a:cxnLst>
              <a:rect l="0" t="0" r="r" b="b"/>
              <a:pathLst>
                <a:path w="1045" h="486">
                  <a:moveTo>
                    <a:pt x="559" y="0"/>
                  </a:moveTo>
                  <a:cubicBezTo>
                    <a:pt x="2" y="0"/>
                    <a:pt x="2" y="0"/>
                    <a:pt x="2" y="0"/>
                  </a:cubicBezTo>
                  <a:cubicBezTo>
                    <a:pt x="0" y="62"/>
                    <a:pt x="23" y="124"/>
                    <a:pt x="70" y="171"/>
                  </a:cubicBezTo>
                  <a:cubicBezTo>
                    <a:pt x="385" y="486"/>
                    <a:pt x="385" y="486"/>
                    <a:pt x="385" y="486"/>
                  </a:cubicBezTo>
                  <a:cubicBezTo>
                    <a:pt x="1045" y="486"/>
                    <a:pt x="1045" y="486"/>
                    <a:pt x="1045" y="486"/>
                  </a:cubicBezTo>
                  <a:cubicBezTo>
                    <a:pt x="559" y="0"/>
                    <a:pt x="559" y="0"/>
                    <a:pt x="559" y="0"/>
                  </a:cubicBezTo>
                </a:path>
              </a:pathLst>
            </a:custGeom>
            <a:solidFill>
              <a:schemeClr val="accent1">
                <a:lumMod val="60000"/>
                <a:lumOff val="40000"/>
                <a:alpha val="24000"/>
              </a:schemeClr>
            </a:solidFill>
            <a:ln>
              <a:noFill/>
            </a:ln>
          </p:spPr>
          <p:txBody>
            <a:bodyPr vert="horz" wrap="square" lIns="91440" tIns="45720" rIns="91440" bIns="45720" numCol="1" anchor="t" anchorCtr="0" compatLnSpc="1"/>
            <a:lstStyle/>
            <a:p>
              <a:endParaRPr lang="zh-CN" altLang="en-US"/>
            </a:p>
          </p:txBody>
        </p:sp>
        <p:sp>
          <p:nvSpPr>
            <p:cNvPr id="4666" name="Freeform 246"/>
            <p:cNvSpPr/>
            <p:nvPr userDrawn="1"/>
          </p:nvSpPr>
          <p:spPr bwMode="auto">
            <a:xfrm>
              <a:off x="11684000" y="2132013"/>
              <a:ext cx="506413" cy="906463"/>
            </a:xfrm>
            <a:custGeom>
              <a:avLst/>
              <a:gdLst>
                <a:gd name="T0" fmla="*/ 210 w 319"/>
                <a:gd name="T1" fmla="*/ 0 h 571"/>
                <a:gd name="T2" fmla="*/ 75 w 319"/>
                <a:gd name="T3" fmla="*/ 56 h 571"/>
                <a:gd name="T4" fmla="*/ 75 w 319"/>
                <a:gd name="T5" fmla="*/ 327 h 571"/>
                <a:gd name="T6" fmla="*/ 319 w 319"/>
                <a:gd name="T7" fmla="*/ 571 h 571"/>
                <a:gd name="T8" fmla="*/ 319 w 319"/>
                <a:gd name="T9" fmla="*/ 34 h 571"/>
                <a:gd name="T10" fmla="*/ 210 w 319"/>
                <a:gd name="T11" fmla="*/ 0 h 571"/>
              </a:gdLst>
              <a:ahLst/>
              <a:cxnLst>
                <a:cxn ang="0">
                  <a:pos x="T0" y="T1"/>
                </a:cxn>
                <a:cxn ang="0">
                  <a:pos x="T2" y="T3"/>
                </a:cxn>
                <a:cxn ang="0">
                  <a:pos x="T4" y="T5"/>
                </a:cxn>
                <a:cxn ang="0">
                  <a:pos x="T6" y="T7"/>
                </a:cxn>
                <a:cxn ang="0">
                  <a:pos x="T8" y="T9"/>
                </a:cxn>
                <a:cxn ang="0">
                  <a:pos x="T10" y="T11"/>
                </a:cxn>
              </a:cxnLst>
              <a:rect l="0" t="0" r="r" b="b"/>
              <a:pathLst>
                <a:path w="319" h="571">
                  <a:moveTo>
                    <a:pt x="210" y="0"/>
                  </a:moveTo>
                  <a:cubicBezTo>
                    <a:pt x="161" y="0"/>
                    <a:pt x="112" y="19"/>
                    <a:pt x="75" y="56"/>
                  </a:cubicBezTo>
                  <a:cubicBezTo>
                    <a:pt x="0" y="131"/>
                    <a:pt x="0" y="252"/>
                    <a:pt x="75" y="327"/>
                  </a:cubicBezTo>
                  <a:cubicBezTo>
                    <a:pt x="319" y="571"/>
                    <a:pt x="319" y="571"/>
                    <a:pt x="319" y="571"/>
                  </a:cubicBezTo>
                  <a:cubicBezTo>
                    <a:pt x="319" y="34"/>
                    <a:pt x="319" y="34"/>
                    <a:pt x="319" y="34"/>
                  </a:cubicBezTo>
                  <a:cubicBezTo>
                    <a:pt x="286" y="11"/>
                    <a:pt x="248" y="0"/>
                    <a:pt x="210" y="0"/>
                  </a:cubicBezTo>
                </a:path>
              </a:pathLst>
            </a:custGeom>
            <a:solidFill>
              <a:schemeClr val="accent1">
                <a:lumMod val="60000"/>
                <a:lumOff val="40000"/>
                <a:alpha val="22000"/>
              </a:schemeClr>
            </a:solidFill>
            <a:ln>
              <a:noFill/>
            </a:ln>
          </p:spPr>
          <p:txBody>
            <a:bodyPr vert="horz" wrap="square" lIns="91440" tIns="45720" rIns="91440" bIns="45720" numCol="1" anchor="t" anchorCtr="0" compatLnSpc="1"/>
            <a:lstStyle/>
            <a:p>
              <a:endParaRPr lang="zh-CN" altLang="en-US"/>
            </a:p>
          </p:txBody>
        </p:sp>
        <p:sp>
          <p:nvSpPr>
            <p:cNvPr id="4667" name="Freeform 247"/>
            <p:cNvSpPr/>
            <p:nvPr userDrawn="1"/>
          </p:nvSpPr>
          <p:spPr bwMode="auto">
            <a:xfrm>
              <a:off x="3365500" y="0"/>
              <a:ext cx="1898650" cy="769938"/>
            </a:xfrm>
            <a:custGeom>
              <a:avLst/>
              <a:gdLst>
                <a:gd name="T0" fmla="*/ 710 w 1196"/>
                <a:gd name="T1" fmla="*/ 0 h 486"/>
                <a:gd name="T2" fmla="*/ 17 w 1196"/>
                <a:gd name="T3" fmla="*/ 0 h 486"/>
                <a:gd name="T4" fmla="*/ 103 w 1196"/>
                <a:gd name="T5" fmla="*/ 275 h 486"/>
                <a:gd name="T6" fmla="*/ 315 w 1196"/>
                <a:gd name="T7" fmla="*/ 486 h 486"/>
                <a:gd name="T8" fmla="*/ 1196 w 1196"/>
                <a:gd name="T9" fmla="*/ 486 h 486"/>
                <a:gd name="T10" fmla="*/ 710 w 1196"/>
                <a:gd name="T11" fmla="*/ 0 h 486"/>
              </a:gdLst>
              <a:ahLst/>
              <a:cxnLst>
                <a:cxn ang="0">
                  <a:pos x="T0" y="T1"/>
                </a:cxn>
                <a:cxn ang="0">
                  <a:pos x="T2" y="T3"/>
                </a:cxn>
                <a:cxn ang="0">
                  <a:pos x="T4" y="T5"/>
                </a:cxn>
                <a:cxn ang="0">
                  <a:pos x="T6" y="T7"/>
                </a:cxn>
                <a:cxn ang="0">
                  <a:pos x="T8" y="T9"/>
                </a:cxn>
                <a:cxn ang="0">
                  <a:pos x="T10" y="T11"/>
                </a:cxn>
              </a:cxnLst>
              <a:rect l="0" t="0" r="r" b="b"/>
              <a:pathLst>
                <a:path w="1196" h="486">
                  <a:moveTo>
                    <a:pt x="710" y="0"/>
                  </a:moveTo>
                  <a:cubicBezTo>
                    <a:pt x="17" y="0"/>
                    <a:pt x="17" y="0"/>
                    <a:pt x="17" y="0"/>
                  </a:cubicBezTo>
                  <a:cubicBezTo>
                    <a:pt x="0" y="97"/>
                    <a:pt x="28" y="200"/>
                    <a:pt x="103" y="275"/>
                  </a:cubicBezTo>
                  <a:cubicBezTo>
                    <a:pt x="315" y="486"/>
                    <a:pt x="315" y="486"/>
                    <a:pt x="315" y="486"/>
                  </a:cubicBezTo>
                  <a:cubicBezTo>
                    <a:pt x="1196" y="486"/>
                    <a:pt x="1196" y="486"/>
                    <a:pt x="1196" y="486"/>
                  </a:cubicBezTo>
                  <a:cubicBezTo>
                    <a:pt x="710" y="0"/>
                    <a:pt x="710" y="0"/>
                    <a:pt x="710" y="0"/>
                  </a:cubicBezTo>
                </a:path>
              </a:pathLst>
            </a:custGeom>
            <a:solidFill>
              <a:schemeClr val="accent1">
                <a:lumMod val="75000"/>
                <a:alpha val="29000"/>
              </a:schemeClr>
            </a:solidFill>
            <a:ln>
              <a:noFill/>
            </a:ln>
          </p:spPr>
          <p:txBody>
            <a:bodyPr vert="horz" wrap="square" lIns="91440" tIns="45720" rIns="91440" bIns="45720" numCol="1" anchor="t" anchorCtr="0" compatLnSpc="1"/>
            <a:lstStyle/>
            <a:p>
              <a:endParaRPr lang="zh-CN" altLang="en-US"/>
            </a:p>
          </p:txBody>
        </p:sp>
        <p:sp>
          <p:nvSpPr>
            <p:cNvPr id="4669" name="Freeform 249"/>
            <p:cNvSpPr/>
            <p:nvPr userDrawn="1"/>
          </p:nvSpPr>
          <p:spPr bwMode="auto">
            <a:xfrm>
              <a:off x="595313" y="769938"/>
              <a:ext cx="2901950" cy="2130425"/>
            </a:xfrm>
            <a:custGeom>
              <a:avLst/>
              <a:gdLst>
                <a:gd name="T0" fmla="*/ 1088 w 1828"/>
                <a:gd name="T1" fmla="*/ 0 h 1343"/>
                <a:gd name="T2" fmla="*/ 0 w 1828"/>
                <a:gd name="T3" fmla="*/ 0 h 1343"/>
                <a:gd name="T4" fmla="*/ 0 w 1828"/>
                <a:gd name="T5" fmla="*/ 208 h 1343"/>
                <a:gd name="T6" fmla="*/ 1001 w 1828"/>
                <a:gd name="T7" fmla="*/ 1209 h 1343"/>
                <a:gd name="T8" fmla="*/ 1325 w 1828"/>
                <a:gd name="T9" fmla="*/ 1343 h 1343"/>
                <a:gd name="T10" fmla="*/ 1649 w 1828"/>
                <a:gd name="T11" fmla="*/ 1209 h 1343"/>
                <a:gd name="T12" fmla="*/ 1649 w 1828"/>
                <a:gd name="T13" fmla="*/ 1209 h 1343"/>
                <a:gd name="T14" fmla="*/ 1649 w 1828"/>
                <a:gd name="T15" fmla="*/ 561 h 1343"/>
                <a:gd name="T16" fmla="*/ 1088 w 1828"/>
                <a:gd name="T17"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8" h="1343">
                  <a:moveTo>
                    <a:pt x="1088" y="0"/>
                  </a:moveTo>
                  <a:cubicBezTo>
                    <a:pt x="0" y="0"/>
                    <a:pt x="0" y="0"/>
                    <a:pt x="0" y="0"/>
                  </a:cubicBezTo>
                  <a:cubicBezTo>
                    <a:pt x="0" y="208"/>
                    <a:pt x="0" y="208"/>
                    <a:pt x="0" y="208"/>
                  </a:cubicBezTo>
                  <a:cubicBezTo>
                    <a:pt x="1001" y="1209"/>
                    <a:pt x="1001" y="1209"/>
                    <a:pt x="1001" y="1209"/>
                  </a:cubicBezTo>
                  <a:cubicBezTo>
                    <a:pt x="1091" y="1298"/>
                    <a:pt x="1208" y="1343"/>
                    <a:pt x="1325" y="1343"/>
                  </a:cubicBezTo>
                  <a:cubicBezTo>
                    <a:pt x="1442" y="1343"/>
                    <a:pt x="1559" y="1298"/>
                    <a:pt x="1649" y="1209"/>
                  </a:cubicBezTo>
                  <a:cubicBezTo>
                    <a:pt x="1649" y="1209"/>
                    <a:pt x="1649" y="1209"/>
                    <a:pt x="1649" y="1209"/>
                  </a:cubicBezTo>
                  <a:cubicBezTo>
                    <a:pt x="1828" y="1030"/>
                    <a:pt x="1828" y="740"/>
                    <a:pt x="1649" y="561"/>
                  </a:cubicBezTo>
                  <a:cubicBezTo>
                    <a:pt x="1088" y="0"/>
                    <a:pt x="1088" y="0"/>
                    <a:pt x="1088" y="0"/>
                  </a:cubicBezTo>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70" name="Freeform 250"/>
            <p:cNvSpPr/>
            <p:nvPr userDrawn="1"/>
          </p:nvSpPr>
          <p:spPr bwMode="auto">
            <a:xfrm>
              <a:off x="6634163" y="769938"/>
              <a:ext cx="4959350" cy="4254500"/>
            </a:xfrm>
            <a:custGeom>
              <a:avLst/>
              <a:gdLst>
                <a:gd name="T0" fmla="*/ 1296 w 3124"/>
                <a:gd name="T1" fmla="*/ 0 h 2683"/>
                <a:gd name="T2" fmla="*/ 0 w 3124"/>
                <a:gd name="T3" fmla="*/ 0 h 2683"/>
                <a:gd name="T4" fmla="*/ 2549 w 3124"/>
                <a:gd name="T5" fmla="*/ 2549 h 2683"/>
                <a:gd name="T6" fmla="*/ 2873 w 3124"/>
                <a:gd name="T7" fmla="*/ 2683 h 2683"/>
                <a:gd name="T8" fmla="*/ 3124 w 3124"/>
                <a:gd name="T9" fmla="*/ 2608 h 2683"/>
                <a:gd name="T10" fmla="*/ 3124 w 3124"/>
                <a:gd name="T11" fmla="*/ 1828 h 2683"/>
                <a:gd name="T12" fmla="*/ 1296 w 3124"/>
                <a:gd name="T13" fmla="*/ 0 h 2683"/>
              </a:gdLst>
              <a:ahLst/>
              <a:cxnLst>
                <a:cxn ang="0">
                  <a:pos x="T0" y="T1"/>
                </a:cxn>
                <a:cxn ang="0">
                  <a:pos x="T2" y="T3"/>
                </a:cxn>
                <a:cxn ang="0">
                  <a:pos x="T4" y="T5"/>
                </a:cxn>
                <a:cxn ang="0">
                  <a:pos x="T6" y="T7"/>
                </a:cxn>
                <a:cxn ang="0">
                  <a:pos x="T8" y="T9"/>
                </a:cxn>
                <a:cxn ang="0">
                  <a:pos x="T10" y="T11"/>
                </a:cxn>
                <a:cxn ang="0">
                  <a:pos x="T12" y="T13"/>
                </a:cxn>
              </a:cxnLst>
              <a:rect l="0" t="0" r="r" b="b"/>
              <a:pathLst>
                <a:path w="3124" h="2683">
                  <a:moveTo>
                    <a:pt x="1296" y="0"/>
                  </a:moveTo>
                  <a:cubicBezTo>
                    <a:pt x="0" y="0"/>
                    <a:pt x="0" y="0"/>
                    <a:pt x="0" y="0"/>
                  </a:cubicBezTo>
                  <a:cubicBezTo>
                    <a:pt x="2549" y="2549"/>
                    <a:pt x="2549" y="2549"/>
                    <a:pt x="2549" y="2549"/>
                  </a:cubicBezTo>
                  <a:cubicBezTo>
                    <a:pt x="2639" y="2638"/>
                    <a:pt x="2756" y="2683"/>
                    <a:pt x="2873" y="2683"/>
                  </a:cubicBezTo>
                  <a:cubicBezTo>
                    <a:pt x="2961" y="2683"/>
                    <a:pt x="3048" y="2658"/>
                    <a:pt x="3124" y="2608"/>
                  </a:cubicBezTo>
                  <a:cubicBezTo>
                    <a:pt x="3124" y="1828"/>
                    <a:pt x="3124" y="1828"/>
                    <a:pt x="3124" y="1828"/>
                  </a:cubicBezTo>
                  <a:cubicBezTo>
                    <a:pt x="1296" y="0"/>
                    <a:pt x="1296" y="0"/>
                    <a:pt x="1296" y="0"/>
                  </a:cubicBezTo>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71" name="Freeform 251"/>
            <p:cNvSpPr/>
            <p:nvPr userDrawn="1"/>
          </p:nvSpPr>
          <p:spPr bwMode="auto">
            <a:xfrm>
              <a:off x="5783263" y="5197475"/>
              <a:ext cx="1698625" cy="882650"/>
            </a:xfrm>
            <a:custGeom>
              <a:avLst/>
              <a:gdLst>
                <a:gd name="T0" fmla="*/ 373 w 1070"/>
                <a:gd name="T1" fmla="*/ 0 h 556"/>
                <a:gd name="T2" fmla="*/ 133 w 1070"/>
                <a:gd name="T3" fmla="*/ 100 h 556"/>
                <a:gd name="T4" fmla="*/ 109 w 1070"/>
                <a:gd name="T5" fmla="*/ 556 h 556"/>
                <a:gd name="T6" fmla="*/ 1070 w 1070"/>
                <a:gd name="T7" fmla="*/ 556 h 556"/>
                <a:gd name="T8" fmla="*/ 614 w 1070"/>
                <a:gd name="T9" fmla="*/ 100 h 556"/>
                <a:gd name="T10" fmla="*/ 373 w 1070"/>
                <a:gd name="T11" fmla="*/ 0 h 556"/>
              </a:gdLst>
              <a:ahLst/>
              <a:cxnLst>
                <a:cxn ang="0">
                  <a:pos x="T0" y="T1"/>
                </a:cxn>
                <a:cxn ang="0">
                  <a:pos x="T2" y="T3"/>
                </a:cxn>
                <a:cxn ang="0">
                  <a:pos x="T4" y="T5"/>
                </a:cxn>
                <a:cxn ang="0">
                  <a:pos x="T6" y="T7"/>
                </a:cxn>
                <a:cxn ang="0">
                  <a:pos x="T8" y="T9"/>
                </a:cxn>
                <a:cxn ang="0">
                  <a:pos x="T10" y="T11"/>
                </a:cxn>
              </a:cxnLst>
              <a:rect l="0" t="0" r="r" b="b"/>
              <a:pathLst>
                <a:path w="1070" h="556">
                  <a:moveTo>
                    <a:pt x="373" y="0"/>
                  </a:moveTo>
                  <a:cubicBezTo>
                    <a:pt x="286" y="0"/>
                    <a:pt x="199" y="34"/>
                    <a:pt x="133" y="100"/>
                  </a:cubicBezTo>
                  <a:cubicBezTo>
                    <a:pt x="8" y="225"/>
                    <a:pt x="0" y="422"/>
                    <a:pt x="109" y="556"/>
                  </a:cubicBezTo>
                  <a:cubicBezTo>
                    <a:pt x="1070" y="556"/>
                    <a:pt x="1070" y="556"/>
                    <a:pt x="1070" y="556"/>
                  </a:cubicBezTo>
                  <a:cubicBezTo>
                    <a:pt x="614" y="100"/>
                    <a:pt x="614" y="100"/>
                    <a:pt x="614" y="100"/>
                  </a:cubicBezTo>
                  <a:cubicBezTo>
                    <a:pt x="548" y="34"/>
                    <a:pt x="461" y="0"/>
                    <a:pt x="373" y="0"/>
                  </a:cubicBezTo>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72" name="Freeform 252"/>
            <p:cNvSpPr/>
            <p:nvPr userDrawn="1"/>
          </p:nvSpPr>
          <p:spPr bwMode="auto">
            <a:xfrm>
              <a:off x="1047750" y="5719763"/>
              <a:ext cx="884238" cy="360363"/>
            </a:xfrm>
            <a:custGeom>
              <a:avLst/>
              <a:gdLst>
                <a:gd name="T0" fmla="*/ 233 w 557"/>
                <a:gd name="T1" fmla="*/ 0 h 227"/>
                <a:gd name="T2" fmla="*/ 68 w 557"/>
                <a:gd name="T3" fmla="*/ 68 h 227"/>
                <a:gd name="T4" fmla="*/ 0 w 557"/>
                <a:gd name="T5" fmla="*/ 227 h 227"/>
                <a:gd name="T6" fmla="*/ 557 w 557"/>
                <a:gd name="T7" fmla="*/ 227 h 227"/>
                <a:gd name="T8" fmla="*/ 398 w 557"/>
                <a:gd name="T9" fmla="*/ 68 h 227"/>
                <a:gd name="T10" fmla="*/ 233 w 557"/>
                <a:gd name="T11" fmla="*/ 0 h 227"/>
              </a:gdLst>
              <a:ahLst/>
              <a:cxnLst>
                <a:cxn ang="0">
                  <a:pos x="T0" y="T1"/>
                </a:cxn>
                <a:cxn ang="0">
                  <a:pos x="T2" y="T3"/>
                </a:cxn>
                <a:cxn ang="0">
                  <a:pos x="T4" y="T5"/>
                </a:cxn>
                <a:cxn ang="0">
                  <a:pos x="T6" y="T7"/>
                </a:cxn>
                <a:cxn ang="0">
                  <a:pos x="T8" y="T9"/>
                </a:cxn>
                <a:cxn ang="0">
                  <a:pos x="T10" y="T11"/>
                </a:cxn>
              </a:cxnLst>
              <a:rect l="0" t="0" r="r" b="b"/>
              <a:pathLst>
                <a:path w="557" h="227">
                  <a:moveTo>
                    <a:pt x="233" y="0"/>
                  </a:moveTo>
                  <a:cubicBezTo>
                    <a:pt x="173" y="0"/>
                    <a:pt x="114" y="22"/>
                    <a:pt x="68" y="68"/>
                  </a:cubicBezTo>
                  <a:cubicBezTo>
                    <a:pt x="24" y="112"/>
                    <a:pt x="1" y="169"/>
                    <a:pt x="0" y="227"/>
                  </a:cubicBezTo>
                  <a:cubicBezTo>
                    <a:pt x="557" y="227"/>
                    <a:pt x="557" y="227"/>
                    <a:pt x="557" y="227"/>
                  </a:cubicBezTo>
                  <a:cubicBezTo>
                    <a:pt x="398" y="68"/>
                    <a:pt x="398" y="68"/>
                    <a:pt x="398" y="68"/>
                  </a:cubicBezTo>
                  <a:cubicBezTo>
                    <a:pt x="352" y="22"/>
                    <a:pt x="293" y="0"/>
                    <a:pt x="233" y="0"/>
                  </a:cubicBezTo>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73" name="Freeform 253"/>
            <p:cNvSpPr/>
            <p:nvPr userDrawn="1"/>
          </p:nvSpPr>
          <p:spPr bwMode="auto">
            <a:xfrm>
              <a:off x="3865563" y="769938"/>
              <a:ext cx="1731963" cy="333375"/>
            </a:xfrm>
            <a:custGeom>
              <a:avLst/>
              <a:gdLst>
                <a:gd name="T0" fmla="*/ 881 w 1091"/>
                <a:gd name="T1" fmla="*/ 0 h 210"/>
                <a:gd name="T2" fmla="*/ 0 w 1091"/>
                <a:gd name="T3" fmla="*/ 0 h 210"/>
                <a:gd name="T4" fmla="*/ 210 w 1091"/>
                <a:gd name="T5" fmla="*/ 210 h 210"/>
                <a:gd name="T6" fmla="*/ 1091 w 1091"/>
                <a:gd name="T7" fmla="*/ 210 h 210"/>
                <a:gd name="T8" fmla="*/ 881 w 1091"/>
                <a:gd name="T9" fmla="*/ 0 h 210"/>
              </a:gdLst>
              <a:ahLst/>
              <a:cxnLst>
                <a:cxn ang="0">
                  <a:pos x="T0" y="T1"/>
                </a:cxn>
                <a:cxn ang="0">
                  <a:pos x="T2" y="T3"/>
                </a:cxn>
                <a:cxn ang="0">
                  <a:pos x="T4" y="T5"/>
                </a:cxn>
                <a:cxn ang="0">
                  <a:pos x="T6" y="T7"/>
                </a:cxn>
                <a:cxn ang="0">
                  <a:pos x="T8" y="T9"/>
                </a:cxn>
              </a:cxnLst>
              <a:rect l="0" t="0" r="r" b="b"/>
              <a:pathLst>
                <a:path w="1091" h="210">
                  <a:moveTo>
                    <a:pt x="881" y="0"/>
                  </a:moveTo>
                  <a:lnTo>
                    <a:pt x="0" y="0"/>
                  </a:lnTo>
                  <a:lnTo>
                    <a:pt x="210" y="210"/>
                  </a:lnTo>
                  <a:lnTo>
                    <a:pt x="1091" y="210"/>
                  </a:lnTo>
                  <a:lnTo>
                    <a:pt x="881"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74" name="Freeform 254"/>
            <p:cNvSpPr/>
            <p:nvPr userDrawn="1"/>
          </p:nvSpPr>
          <p:spPr bwMode="auto">
            <a:xfrm>
              <a:off x="3865563" y="769938"/>
              <a:ext cx="1731963" cy="333375"/>
            </a:xfrm>
            <a:custGeom>
              <a:avLst/>
              <a:gdLst>
                <a:gd name="T0" fmla="*/ 881 w 1091"/>
                <a:gd name="T1" fmla="*/ 0 h 210"/>
                <a:gd name="T2" fmla="*/ 0 w 1091"/>
                <a:gd name="T3" fmla="*/ 0 h 210"/>
                <a:gd name="T4" fmla="*/ 210 w 1091"/>
                <a:gd name="T5" fmla="*/ 210 h 210"/>
                <a:gd name="T6" fmla="*/ 1091 w 1091"/>
                <a:gd name="T7" fmla="*/ 210 h 210"/>
                <a:gd name="T8" fmla="*/ 881 w 1091"/>
                <a:gd name="T9" fmla="*/ 0 h 210"/>
              </a:gdLst>
              <a:ahLst/>
              <a:cxnLst>
                <a:cxn ang="0">
                  <a:pos x="T0" y="T1"/>
                </a:cxn>
                <a:cxn ang="0">
                  <a:pos x="T2" y="T3"/>
                </a:cxn>
                <a:cxn ang="0">
                  <a:pos x="T4" y="T5"/>
                </a:cxn>
                <a:cxn ang="0">
                  <a:pos x="T6" y="T7"/>
                </a:cxn>
                <a:cxn ang="0">
                  <a:pos x="T8" y="T9"/>
                </a:cxn>
              </a:cxnLst>
              <a:rect l="0" t="0" r="r" b="b"/>
              <a:pathLst>
                <a:path w="1091" h="210">
                  <a:moveTo>
                    <a:pt x="881" y="0"/>
                  </a:moveTo>
                  <a:lnTo>
                    <a:pt x="0" y="0"/>
                  </a:lnTo>
                  <a:lnTo>
                    <a:pt x="210" y="210"/>
                  </a:lnTo>
                  <a:lnTo>
                    <a:pt x="1091" y="210"/>
                  </a:lnTo>
                  <a:lnTo>
                    <a:pt x="8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75" name="Rectangle 255"/>
            <p:cNvSpPr>
              <a:spLocks noChangeArrowheads="1"/>
            </p:cNvSpPr>
            <p:nvPr userDrawn="1"/>
          </p:nvSpPr>
          <p:spPr bwMode="auto">
            <a:xfrm>
              <a:off x="595313" y="777874"/>
              <a:ext cx="10998200" cy="5310188"/>
            </a:xfrm>
            <a:prstGeom prst="rect">
              <a:avLst/>
            </a:prstGeom>
            <a:solidFill>
              <a:srgbClr val="FFFFFF"/>
            </a:solidFill>
            <a:ln>
              <a:noFill/>
            </a:ln>
            <a:effectLst>
              <a:outerShdw blurRad="330200" sx="102000" sy="102000" algn="ctr" rotWithShape="0">
                <a:prstClr val="black">
                  <a:alpha val="19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676" name="Oval 256"/>
            <p:cNvSpPr>
              <a:spLocks noChangeArrowheads="1"/>
            </p:cNvSpPr>
            <p:nvPr userDrawn="1"/>
          </p:nvSpPr>
          <p:spPr bwMode="auto">
            <a:xfrm>
              <a:off x="7854950" y="4713288"/>
              <a:ext cx="42863" cy="42863"/>
            </a:xfrm>
            <a:prstGeom prst="ellipse">
              <a:avLst/>
            </a:prstGeom>
            <a:solidFill>
              <a:srgbClr val="F4C4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77" name="Oval 257"/>
            <p:cNvSpPr>
              <a:spLocks noChangeArrowheads="1"/>
            </p:cNvSpPr>
            <p:nvPr userDrawn="1"/>
          </p:nvSpPr>
          <p:spPr bwMode="auto">
            <a:xfrm>
              <a:off x="7981950" y="4879975"/>
              <a:ext cx="42863" cy="42863"/>
            </a:xfrm>
            <a:prstGeom prst="ellipse">
              <a:avLst/>
            </a:prstGeom>
            <a:solidFill>
              <a:srgbClr val="F4C4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78" name="Freeform 258"/>
            <p:cNvSpPr/>
            <p:nvPr userDrawn="1"/>
          </p:nvSpPr>
          <p:spPr bwMode="auto">
            <a:xfrm>
              <a:off x="6770688" y="1358900"/>
              <a:ext cx="4137025" cy="4132263"/>
            </a:xfrm>
            <a:custGeom>
              <a:avLst/>
              <a:gdLst>
                <a:gd name="T0" fmla="*/ 1305 w 2606"/>
                <a:gd name="T1" fmla="*/ 2605 h 2606"/>
                <a:gd name="T2" fmla="*/ 2605 w 2606"/>
                <a:gd name="T3" fmla="*/ 1301 h 2606"/>
                <a:gd name="T4" fmla="*/ 1301 w 2606"/>
                <a:gd name="T5" fmla="*/ 1 h 2606"/>
                <a:gd name="T6" fmla="*/ 1 w 2606"/>
                <a:gd name="T7" fmla="*/ 1305 h 2606"/>
                <a:gd name="T8" fmla="*/ 1305 w 2606"/>
                <a:gd name="T9" fmla="*/ 2605 h 2606"/>
              </a:gdLst>
              <a:ahLst/>
              <a:cxnLst>
                <a:cxn ang="0">
                  <a:pos x="T0" y="T1"/>
                </a:cxn>
                <a:cxn ang="0">
                  <a:pos x="T2" y="T3"/>
                </a:cxn>
                <a:cxn ang="0">
                  <a:pos x="T4" y="T5"/>
                </a:cxn>
                <a:cxn ang="0">
                  <a:pos x="T6" y="T7"/>
                </a:cxn>
                <a:cxn ang="0">
                  <a:pos x="T8" y="T9"/>
                </a:cxn>
              </a:cxnLst>
              <a:rect l="0" t="0" r="r" b="b"/>
              <a:pathLst>
                <a:path w="2606" h="2606">
                  <a:moveTo>
                    <a:pt x="1305" y="2605"/>
                  </a:moveTo>
                  <a:cubicBezTo>
                    <a:pt x="2022" y="2604"/>
                    <a:pt x="2606" y="2018"/>
                    <a:pt x="2605" y="1301"/>
                  </a:cubicBezTo>
                  <a:cubicBezTo>
                    <a:pt x="2604" y="584"/>
                    <a:pt x="2019" y="0"/>
                    <a:pt x="1301" y="1"/>
                  </a:cubicBezTo>
                  <a:cubicBezTo>
                    <a:pt x="584" y="2"/>
                    <a:pt x="0" y="588"/>
                    <a:pt x="1" y="1305"/>
                  </a:cubicBezTo>
                  <a:cubicBezTo>
                    <a:pt x="2" y="2022"/>
                    <a:pt x="588" y="2606"/>
                    <a:pt x="1305" y="2605"/>
                  </a:cubicBezTo>
                  <a:close/>
                </a:path>
              </a:pathLst>
            </a:custGeom>
            <a:solidFill>
              <a:srgbClr val="86D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79" name="Freeform 259"/>
            <p:cNvSpPr/>
            <p:nvPr userDrawn="1"/>
          </p:nvSpPr>
          <p:spPr bwMode="auto">
            <a:xfrm>
              <a:off x="7253288" y="2012950"/>
              <a:ext cx="3652838" cy="3116263"/>
            </a:xfrm>
            <a:custGeom>
              <a:avLst/>
              <a:gdLst>
                <a:gd name="T0" fmla="*/ 2301 w 2301"/>
                <a:gd name="T1" fmla="*/ 892 h 1966"/>
                <a:gd name="T2" fmla="*/ 1733 w 2301"/>
                <a:gd name="T3" fmla="*/ 1966 h 1966"/>
                <a:gd name="T4" fmla="*/ 749 w 2301"/>
                <a:gd name="T5" fmla="*/ 1772 h 1966"/>
                <a:gd name="T6" fmla="*/ 0 w 2301"/>
                <a:gd name="T7" fmla="*/ 844 h 1966"/>
                <a:gd name="T8" fmla="*/ 285 w 2301"/>
                <a:gd name="T9" fmla="*/ 548 h 1966"/>
                <a:gd name="T10" fmla="*/ 529 w 2301"/>
                <a:gd name="T11" fmla="*/ 763 h 1966"/>
                <a:gd name="T12" fmla="*/ 1154 w 2301"/>
                <a:gd name="T13" fmla="*/ 859 h 1966"/>
                <a:gd name="T14" fmla="*/ 570 w 2301"/>
                <a:gd name="T15" fmla="*/ 298 h 1966"/>
                <a:gd name="T16" fmla="*/ 926 w 2301"/>
                <a:gd name="T17" fmla="*/ 0 h 1966"/>
                <a:gd name="T18" fmla="*/ 1641 w 2301"/>
                <a:gd name="T19" fmla="*/ 661 h 1966"/>
                <a:gd name="T20" fmla="*/ 1810 w 2301"/>
                <a:gd name="T21" fmla="*/ 792 h 1966"/>
                <a:gd name="T22" fmla="*/ 2158 w 2301"/>
                <a:gd name="T23" fmla="*/ 739 h 1966"/>
                <a:gd name="T24" fmla="*/ 2301 w 2301"/>
                <a:gd name="T25" fmla="*/ 892 h 1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01" h="1966">
                  <a:moveTo>
                    <a:pt x="2301" y="892"/>
                  </a:moveTo>
                  <a:cubicBezTo>
                    <a:pt x="2300" y="1338"/>
                    <a:pt x="2076" y="1732"/>
                    <a:pt x="1733" y="1966"/>
                  </a:cubicBezTo>
                  <a:cubicBezTo>
                    <a:pt x="749" y="1772"/>
                    <a:pt x="749" y="1772"/>
                    <a:pt x="749" y="1772"/>
                  </a:cubicBezTo>
                  <a:cubicBezTo>
                    <a:pt x="0" y="844"/>
                    <a:pt x="0" y="844"/>
                    <a:pt x="0" y="844"/>
                  </a:cubicBezTo>
                  <a:cubicBezTo>
                    <a:pt x="285" y="548"/>
                    <a:pt x="285" y="548"/>
                    <a:pt x="285" y="548"/>
                  </a:cubicBezTo>
                  <a:cubicBezTo>
                    <a:pt x="529" y="763"/>
                    <a:pt x="529" y="763"/>
                    <a:pt x="529" y="763"/>
                  </a:cubicBezTo>
                  <a:cubicBezTo>
                    <a:pt x="1154" y="859"/>
                    <a:pt x="1154" y="859"/>
                    <a:pt x="1154" y="859"/>
                  </a:cubicBezTo>
                  <a:cubicBezTo>
                    <a:pt x="570" y="298"/>
                    <a:pt x="570" y="298"/>
                    <a:pt x="570" y="298"/>
                  </a:cubicBezTo>
                  <a:cubicBezTo>
                    <a:pt x="926" y="0"/>
                    <a:pt x="926" y="0"/>
                    <a:pt x="926" y="0"/>
                  </a:cubicBezTo>
                  <a:cubicBezTo>
                    <a:pt x="1641" y="661"/>
                    <a:pt x="1641" y="661"/>
                    <a:pt x="1641" y="661"/>
                  </a:cubicBezTo>
                  <a:cubicBezTo>
                    <a:pt x="1810" y="792"/>
                    <a:pt x="1810" y="792"/>
                    <a:pt x="1810" y="792"/>
                  </a:cubicBezTo>
                  <a:cubicBezTo>
                    <a:pt x="2158" y="739"/>
                    <a:pt x="2158" y="739"/>
                    <a:pt x="2158" y="739"/>
                  </a:cubicBezTo>
                  <a:lnTo>
                    <a:pt x="2301" y="892"/>
                  </a:lnTo>
                  <a:close/>
                </a:path>
              </a:pathLst>
            </a:custGeom>
            <a:solidFill>
              <a:srgbClr val="53C8E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80" name="Freeform 260"/>
            <p:cNvSpPr/>
            <p:nvPr userDrawn="1"/>
          </p:nvSpPr>
          <p:spPr bwMode="auto">
            <a:xfrm>
              <a:off x="9840913" y="4024313"/>
              <a:ext cx="666750" cy="679450"/>
            </a:xfrm>
            <a:custGeom>
              <a:avLst/>
              <a:gdLst>
                <a:gd name="T0" fmla="*/ 32 w 420"/>
                <a:gd name="T1" fmla="*/ 279 h 428"/>
                <a:gd name="T2" fmla="*/ 24 w 420"/>
                <a:gd name="T3" fmla="*/ 317 h 428"/>
                <a:gd name="T4" fmla="*/ 136 w 420"/>
                <a:gd name="T5" fmla="*/ 428 h 428"/>
                <a:gd name="T6" fmla="*/ 236 w 420"/>
                <a:gd name="T7" fmla="*/ 363 h 428"/>
                <a:gd name="T8" fmla="*/ 310 w 420"/>
                <a:gd name="T9" fmla="*/ 392 h 428"/>
                <a:gd name="T10" fmla="*/ 420 w 420"/>
                <a:gd name="T11" fmla="*/ 280 h 428"/>
                <a:gd name="T12" fmla="*/ 309 w 420"/>
                <a:gd name="T13" fmla="*/ 170 h 428"/>
                <a:gd name="T14" fmla="*/ 307 w 420"/>
                <a:gd name="T15" fmla="*/ 170 h 428"/>
                <a:gd name="T16" fmla="*/ 307 w 420"/>
                <a:gd name="T17" fmla="*/ 158 h 428"/>
                <a:gd name="T18" fmla="*/ 196 w 420"/>
                <a:gd name="T19" fmla="*/ 48 h 428"/>
                <a:gd name="T20" fmla="*/ 165 w 420"/>
                <a:gd name="T21" fmla="*/ 52 h 428"/>
                <a:gd name="T22" fmla="*/ 88 w 420"/>
                <a:gd name="T23" fmla="*/ 0 h 428"/>
                <a:gd name="T24" fmla="*/ 0 w 420"/>
                <a:gd name="T25" fmla="*/ 110 h 428"/>
                <a:gd name="T26" fmla="*/ 14 w 420"/>
                <a:gd name="T27" fmla="*/ 169 h 428"/>
                <a:gd name="T28" fmla="*/ 6 w 420"/>
                <a:gd name="T29" fmla="*/ 208 h 428"/>
                <a:gd name="T30" fmla="*/ 32 w 420"/>
                <a:gd name="T31" fmla="*/ 279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0" h="428">
                  <a:moveTo>
                    <a:pt x="32" y="279"/>
                  </a:moveTo>
                  <a:cubicBezTo>
                    <a:pt x="27" y="290"/>
                    <a:pt x="24" y="304"/>
                    <a:pt x="24" y="317"/>
                  </a:cubicBezTo>
                  <a:cubicBezTo>
                    <a:pt x="25" y="378"/>
                    <a:pt x="74" y="428"/>
                    <a:pt x="136" y="428"/>
                  </a:cubicBezTo>
                  <a:cubicBezTo>
                    <a:pt x="180" y="428"/>
                    <a:pt x="219" y="401"/>
                    <a:pt x="236" y="363"/>
                  </a:cubicBezTo>
                  <a:cubicBezTo>
                    <a:pt x="255" y="381"/>
                    <a:pt x="281" y="392"/>
                    <a:pt x="310" y="392"/>
                  </a:cubicBezTo>
                  <a:cubicBezTo>
                    <a:pt x="371" y="391"/>
                    <a:pt x="420" y="341"/>
                    <a:pt x="420" y="280"/>
                  </a:cubicBezTo>
                  <a:cubicBezTo>
                    <a:pt x="420" y="219"/>
                    <a:pt x="370" y="170"/>
                    <a:pt x="309" y="170"/>
                  </a:cubicBezTo>
                  <a:cubicBezTo>
                    <a:pt x="309" y="170"/>
                    <a:pt x="307" y="170"/>
                    <a:pt x="307" y="170"/>
                  </a:cubicBezTo>
                  <a:cubicBezTo>
                    <a:pt x="307" y="166"/>
                    <a:pt x="307" y="162"/>
                    <a:pt x="307" y="158"/>
                  </a:cubicBezTo>
                  <a:cubicBezTo>
                    <a:pt x="306" y="97"/>
                    <a:pt x="257" y="48"/>
                    <a:pt x="196" y="48"/>
                  </a:cubicBezTo>
                  <a:cubicBezTo>
                    <a:pt x="185" y="48"/>
                    <a:pt x="175" y="49"/>
                    <a:pt x="165" y="52"/>
                  </a:cubicBezTo>
                  <a:cubicBezTo>
                    <a:pt x="149" y="21"/>
                    <a:pt x="121" y="0"/>
                    <a:pt x="88" y="0"/>
                  </a:cubicBezTo>
                  <a:cubicBezTo>
                    <a:pt x="39" y="0"/>
                    <a:pt x="0" y="50"/>
                    <a:pt x="0" y="110"/>
                  </a:cubicBezTo>
                  <a:cubicBezTo>
                    <a:pt x="0" y="132"/>
                    <a:pt x="5" y="152"/>
                    <a:pt x="14" y="169"/>
                  </a:cubicBezTo>
                  <a:cubicBezTo>
                    <a:pt x="9" y="181"/>
                    <a:pt x="6" y="194"/>
                    <a:pt x="6" y="208"/>
                  </a:cubicBezTo>
                  <a:cubicBezTo>
                    <a:pt x="6" y="235"/>
                    <a:pt x="16" y="259"/>
                    <a:pt x="32" y="279"/>
                  </a:cubicBezTo>
                  <a:close/>
                </a:path>
              </a:pathLst>
            </a:custGeom>
            <a:solidFill>
              <a:srgbClr val="42743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81" name="Freeform 261"/>
            <p:cNvSpPr/>
            <p:nvPr userDrawn="1"/>
          </p:nvSpPr>
          <p:spPr bwMode="auto">
            <a:xfrm>
              <a:off x="7146925" y="4027488"/>
              <a:ext cx="668338" cy="679450"/>
            </a:xfrm>
            <a:custGeom>
              <a:avLst/>
              <a:gdLst>
                <a:gd name="T0" fmla="*/ 389 w 421"/>
                <a:gd name="T1" fmla="*/ 279 h 428"/>
                <a:gd name="T2" fmla="*/ 397 w 421"/>
                <a:gd name="T3" fmla="*/ 317 h 428"/>
                <a:gd name="T4" fmla="*/ 286 w 421"/>
                <a:gd name="T5" fmla="*/ 428 h 428"/>
                <a:gd name="T6" fmla="*/ 185 w 421"/>
                <a:gd name="T7" fmla="*/ 364 h 428"/>
                <a:gd name="T8" fmla="*/ 112 w 421"/>
                <a:gd name="T9" fmla="*/ 392 h 428"/>
                <a:gd name="T10" fmla="*/ 0 w 421"/>
                <a:gd name="T11" fmla="*/ 282 h 428"/>
                <a:gd name="T12" fmla="*/ 111 w 421"/>
                <a:gd name="T13" fmla="*/ 171 h 428"/>
                <a:gd name="T14" fmla="*/ 114 w 421"/>
                <a:gd name="T15" fmla="*/ 171 h 428"/>
                <a:gd name="T16" fmla="*/ 113 w 421"/>
                <a:gd name="T17" fmla="*/ 159 h 428"/>
                <a:gd name="T18" fmla="*/ 224 w 421"/>
                <a:gd name="T19" fmla="*/ 48 h 428"/>
                <a:gd name="T20" fmla="*/ 256 w 421"/>
                <a:gd name="T21" fmla="*/ 53 h 428"/>
                <a:gd name="T22" fmla="*/ 332 w 421"/>
                <a:gd name="T23" fmla="*/ 0 h 428"/>
                <a:gd name="T24" fmla="*/ 421 w 421"/>
                <a:gd name="T25" fmla="*/ 110 h 428"/>
                <a:gd name="T26" fmla="*/ 407 w 421"/>
                <a:gd name="T27" fmla="*/ 169 h 428"/>
                <a:gd name="T28" fmla="*/ 414 w 421"/>
                <a:gd name="T29" fmla="*/ 208 h 428"/>
                <a:gd name="T30" fmla="*/ 389 w 421"/>
                <a:gd name="T31" fmla="*/ 279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1" h="428">
                  <a:moveTo>
                    <a:pt x="389" y="279"/>
                  </a:moveTo>
                  <a:cubicBezTo>
                    <a:pt x="394" y="290"/>
                    <a:pt x="397" y="304"/>
                    <a:pt x="397" y="317"/>
                  </a:cubicBezTo>
                  <a:cubicBezTo>
                    <a:pt x="397" y="378"/>
                    <a:pt x="347" y="428"/>
                    <a:pt x="286" y="428"/>
                  </a:cubicBezTo>
                  <a:cubicBezTo>
                    <a:pt x="241" y="428"/>
                    <a:pt x="203" y="402"/>
                    <a:pt x="185" y="364"/>
                  </a:cubicBezTo>
                  <a:cubicBezTo>
                    <a:pt x="165" y="382"/>
                    <a:pt x="139" y="392"/>
                    <a:pt x="112" y="392"/>
                  </a:cubicBezTo>
                  <a:cubicBezTo>
                    <a:pt x="50" y="392"/>
                    <a:pt x="0" y="342"/>
                    <a:pt x="0" y="282"/>
                  </a:cubicBezTo>
                  <a:cubicBezTo>
                    <a:pt x="0" y="221"/>
                    <a:pt x="50" y="171"/>
                    <a:pt x="111" y="171"/>
                  </a:cubicBezTo>
                  <a:cubicBezTo>
                    <a:pt x="112" y="171"/>
                    <a:pt x="113" y="171"/>
                    <a:pt x="114" y="171"/>
                  </a:cubicBezTo>
                  <a:cubicBezTo>
                    <a:pt x="114" y="167"/>
                    <a:pt x="113" y="163"/>
                    <a:pt x="113" y="159"/>
                  </a:cubicBezTo>
                  <a:cubicBezTo>
                    <a:pt x="113" y="98"/>
                    <a:pt x="163" y="48"/>
                    <a:pt x="224" y="48"/>
                  </a:cubicBezTo>
                  <a:cubicBezTo>
                    <a:pt x="235" y="48"/>
                    <a:pt x="246" y="50"/>
                    <a:pt x="256" y="53"/>
                  </a:cubicBezTo>
                  <a:cubicBezTo>
                    <a:pt x="271" y="21"/>
                    <a:pt x="299" y="0"/>
                    <a:pt x="332" y="0"/>
                  </a:cubicBezTo>
                  <a:cubicBezTo>
                    <a:pt x="381" y="0"/>
                    <a:pt x="421" y="49"/>
                    <a:pt x="421" y="110"/>
                  </a:cubicBezTo>
                  <a:cubicBezTo>
                    <a:pt x="421" y="132"/>
                    <a:pt x="416" y="152"/>
                    <a:pt x="407" y="169"/>
                  </a:cubicBezTo>
                  <a:cubicBezTo>
                    <a:pt x="412" y="181"/>
                    <a:pt x="414" y="194"/>
                    <a:pt x="414" y="208"/>
                  </a:cubicBezTo>
                  <a:cubicBezTo>
                    <a:pt x="414" y="235"/>
                    <a:pt x="405" y="259"/>
                    <a:pt x="389" y="279"/>
                  </a:cubicBezTo>
                  <a:close/>
                </a:path>
              </a:pathLst>
            </a:custGeom>
            <a:solidFill>
              <a:srgbClr val="42743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82" name="Freeform 262"/>
            <p:cNvSpPr/>
            <p:nvPr userDrawn="1"/>
          </p:nvSpPr>
          <p:spPr bwMode="auto">
            <a:xfrm>
              <a:off x="9915525" y="2876550"/>
              <a:ext cx="763588" cy="485775"/>
            </a:xfrm>
            <a:custGeom>
              <a:avLst/>
              <a:gdLst>
                <a:gd name="T0" fmla="*/ 74 w 481"/>
                <a:gd name="T1" fmla="*/ 302 h 306"/>
                <a:gd name="T2" fmla="*/ 0 w 481"/>
                <a:gd name="T3" fmla="*/ 223 h 306"/>
                <a:gd name="T4" fmla="*/ 66 w 481"/>
                <a:gd name="T5" fmla="*/ 145 h 306"/>
                <a:gd name="T6" fmla="*/ 66 w 481"/>
                <a:gd name="T7" fmla="*/ 138 h 306"/>
                <a:gd name="T8" fmla="*/ 124 w 481"/>
                <a:gd name="T9" fmla="*/ 78 h 306"/>
                <a:gd name="T10" fmla="*/ 149 w 481"/>
                <a:gd name="T11" fmla="*/ 84 h 306"/>
                <a:gd name="T12" fmla="*/ 264 w 481"/>
                <a:gd name="T13" fmla="*/ 0 h 306"/>
                <a:gd name="T14" fmla="*/ 382 w 481"/>
                <a:gd name="T15" fmla="*/ 107 h 306"/>
                <a:gd name="T16" fmla="*/ 481 w 481"/>
                <a:gd name="T17" fmla="*/ 209 h 306"/>
                <a:gd name="T18" fmla="*/ 406 w 481"/>
                <a:gd name="T19" fmla="*/ 306 h 306"/>
                <a:gd name="T20" fmla="*/ 338 w 481"/>
                <a:gd name="T21" fmla="*/ 306 h 306"/>
                <a:gd name="T22" fmla="*/ 74 w 481"/>
                <a:gd name="T23" fmla="*/ 302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1" h="306">
                  <a:moveTo>
                    <a:pt x="74" y="302"/>
                  </a:moveTo>
                  <a:cubicBezTo>
                    <a:pt x="33" y="302"/>
                    <a:pt x="0" y="267"/>
                    <a:pt x="0" y="223"/>
                  </a:cubicBezTo>
                  <a:cubicBezTo>
                    <a:pt x="0" y="182"/>
                    <a:pt x="29" y="149"/>
                    <a:pt x="66" y="145"/>
                  </a:cubicBezTo>
                  <a:cubicBezTo>
                    <a:pt x="66" y="143"/>
                    <a:pt x="66" y="140"/>
                    <a:pt x="66" y="138"/>
                  </a:cubicBezTo>
                  <a:cubicBezTo>
                    <a:pt x="66" y="104"/>
                    <a:pt x="91" y="78"/>
                    <a:pt x="124" y="78"/>
                  </a:cubicBezTo>
                  <a:cubicBezTo>
                    <a:pt x="133" y="78"/>
                    <a:pt x="142" y="80"/>
                    <a:pt x="149" y="84"/>
                  </a:cubicBezTo>
                  <a:cubicBezTo>
                    <a:pt x="162" y="36"/>
                    <a:pt x="208" y="0"/>
                    <a:pt x="264" y="0"/>
                  </a:cubicBezTo>
                  <a:cubicBezTo>
                    <a:pt x="328" y="0"/>
                    <a:pt x="380" y="48"/>
                    <a:pt x="382" y="107"/>
                  </a:cubicBezTo>
                  <a:cubicBezTo>
                    <a:pt x="438" y="111"/>
                    <a:pt x="481" y="155"/>
                    <a:pt x="481" y="209"/>
                  </a:cubicBezTo>
                  <a:cubicBezTo>
                    <a:pt x="481" y="254"/>
                    <a:pt x="450" y="292"/>
                    <a:pt x="406" y="306"/>
                  </a:cubicBezTo>
                  <a:cubicBezTo>
                    <a:pt x="338" y="306"/>
                    <a:pt x="338" y="306"/>
                    <a:pt x="338" y="306"/>
                  </a:cubicBezTo>
                  <a:lnTo>
                    <a:pt x="74" y="302"/>
                  </a:lnTo>
                  <a:close/>
                </a:path>
              </a:pathLst>
            </a:custGeom>
            <a:solidFill>
              <a:srgbClr val="DBF0F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83" name="Freeform 263"/>
            <p:cNvSpPr/>
            <p:nvPr userDrawn="1"/>
          </p:nvSpPr>
          <p:spPr bwMode="auto">
            <a:xfrm>
              <a:off x="7118350" y="4562475"/>
              <a:ext cx="3446463" cy="928688"/>
            </a:xfrm>
            <a:custGeom>
              <a:avLst/>
              <a:gdLst>
                <a:gd name="T0" fmla="*/ 2171 w 2171"/>
                <a:gd name="T1" fmla="*/ 0 h 586"/>
                <a:gd name="T2" fmla="*/ 1086 w 2171"/>
                <a:gd name="T3" fmla="*/ 585 h 586"/>
                <a:gd name="T4" fmla="*/ 0 w 2171"/>
                <a:gd name="T5" fmla="*/ 3 h 586"/>
                <a:gd name="T6" fmla="*/ 2171 w 2171"/>
                <a:gd name="T7" fmla="*/ 0 h 586"/>
              </a:gdLst>
              <a:ahLst/>
              <a:cxnLst>
                <a:cxn ang="0">
                  <a:pos x="T0" y="T1"/>
                </a:cxn>
                <a:cxn ang="0">
                  <a:pos x="T2" y="T3"/>
                </a:cxn>
                <a:cxn ang="0">
                  <a:pos x="T4" y="T5"/>
                </a:cxn>
                <a:cxn ang="0">
                  <a:pos x="T6" y="T7"/>
                </a:cxn>
              </a:cxnLst>
              <a:rect l="0" t="0" r="r" b="b"/>
              <a:pathLst>
                <a:path w="2171" h="586">
                  <a:moveTo>
                    <a:pt x="2171" y="0"/>
                  </a:moveTo>
                  <a:cubicBezTo>
                    <a:pt x="1939" y="352"/>
                    <a:pt x="1540" y="584"/>
                    <a:pt x="1086" y="585"/>
                  </a:cubicBezTo>
                  <a:cubicBezTo>
                    <a:pt x="633" y="586"/>
                    <a:pt x="233" y="354"/>
                    <a:pt x="0" y="3"/>
                  </a:cubicBezTo>
                  <a:lnTo>
                    <a:pt x="2171" y="0"/>
                  </a:lnTo>
                  <a:close/>
                </a:path>
              </a:pathLst>
            </a:custGeom>
            <a:solidFill>
              <a:srgbClr val="F0A6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84" name="Freeform 264"/>
            <p:cNvSpPr/>
            <p:nvPr userDrawn="1"/>
          </p:nvSpPr>
          <p:spPr bwMode="auto">
            <a:xfrm>
              <a:off x="7159625" y="2851150"/>
              <a:ext cx="803275" cy="509588"/>
            </a:xfrm>
            <a:custGeom>
              <a:avLst/>
              <a:gdLst>
                <a:gd name="T0" fmla="*/ 78 w 506"/>
                <a:gd name="T1" fmla="*/ 318 h 321"/>
                <a:gd name="T2" fmla="*/ 0 w 506"/>
                <a:gd name="T3" fmla="*/ 235 h 321"/>
                <a:gd name="T4" fmla="*/ 70 w 506"/>
                <a:gd name="T5" fmla="*/ 153 h 321"/>
                <a:gd name="T6" fmla="*/ 70 w 506"/>
                <a:gd name="T7" fmla="*/ 146 h 321"/>
                <a:gd name="T8" fmla="*/ 130 w 506"/>
                <a:gd name="T9" fmla="*/ 82 h 321"/>
                <a:gd name="T10" fmla="*/ 157 w 506"/>
                <a:gd name="T11" fmla="*/ 89 h 321"/>
                <a:gd name="T12" fmla="*/ 277 w 506"/>
                <a:gd name="T13" fmla="*/ 1 h 321"/>
                <a:gd name="T14" fmla="*/ 401 w 506"/>
                <a:gd name="T15" fmla="*/ 113 h 321"/>
                <a:gd name="T16" fmla="*/ 506 w 506"/>
                <a:gd name="T17" fmla="*/ 220 h 321"/>
                <a:gd name="T18" fmla="*/ 426 w 506"/>
                <a:gd name="T19" fmla="*/ 321 h 321"/>
                <a:gd name="T20" fmla="*/ 355 w 506"/>
                <a:gd name="T21" fmla="*/ 321 h 321"/>
                <a:gd name="T22" fmla="*/ 78 w 506"/>
                <a:gd name="T23" fmla="*/ 318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6" h="321">
                  <a:moveTo>
                    <a:pt x="78" y="318"/>
                  </a:moveTo>
                  <a:cubicBezTo>
                    <a:pt x="35" y="318"/>
                    <a:pt x="1" y="281"/>
                    <a:pt x="0" y="235"/>
                  </a:cubicBezTo>
                  <a:cubicBezTo>
                    <a:pt x="0" y="192"/>
                    <a:pt x="31" y="157"/>
                    <a:pt x="70" y="153"/>
                  </a:cubicBezTo>
                  <a:cubicBezTo>
                    <a:pt x="70" y="151"/>
                    <a:pt x="70" y="149"/>
                    <a:pt x="70" y="146"/>
                  </a:cubicBezTo>
                  <a:cubicBezTo>
                    <a:pt x="70" y="111"/>
                    <a:pt x="96" y="82"/>
                    <a:pt x="130" y="82"/>
                  </a:cubicBezTo>
                  <a:cubicBezTo>
                    <a:pt x="139" y="82"/>
                    <a:pt x="149" y="85"/>
                    <a:pt x="157" y="89"/>
                  </a:cubicBezTo>
                  <a:cubicBezTo>
                    <a:pt x="170" y="39"/>
                    <a:pt x="219" y="1"/>
                    <a:pt x="277" y="1"/>
                  </a:cubicBezTo>
                  <a:cubicBezTo>
                    <a:pt x="345" y="0"/>
                    <a:pt x="399" y="51"/>
                    <a:pt x="401" y="113"/>
                  </a:cubicBezTo>
                  <a:cubicBezTo>
                    <a:pt x="460" y="118"/>
                    <a:pt x="506" y="164"/>
                    <a:pt x="506" y="220"/>
                  </a:cubicBezTo>
                  <a:cubicBezTo>
                    <a:pt x="506" y="268"/>
                    <a:pt x="472" y="308"/>
                    <a:pt x="426" y="321"/>
                  </a:cubicBezTo>
                  <a:cubicBezTo>
                    <a:pt x="355" y="321"/>
                    <a:pt x="355" y="321"/>
                    <a:pt x="355" y="321"/>
                  </a:cubicBezTo>
                  <a:lnTo>
                    <a:pt x="78" y="318"/>
                  </a:lnTo>
                  <a:close/>
                </a:path>
              </a:pathLst>
            </a:custGeom>
            <a:solidFill>
              <a:srgbClr val="DBF0F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85" name="Oval 265"/>
            <p:cNvSpPr>
              <a:spLocks noChangeArrowheads="1"/>
            </p:cNvSpPr>
            <p:nvPr userDrawn="1"/>
          </p:nvSpPr>
          <p:spPr bwMode="auto">
            <a:xfrm>
              <a:off x="7818438" y="4727575"/>
              <a:ext cx="44450" cy="44450"/>
            </a:xfrm>
            <a:prstGeom prst="ellipse">
              <a:avLst/>
            </a:prstGeom>
            <a:solidFill>
              <a:srgbClr val="EB7D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86" name="Oval 266"/>
            <p:cNvSpPr>
              <a:spLocks noChangeArrowheads="1"/>
            </p:cNvSpPr>
            <p:nvPr userDrawn="1"/>
          </p:nvSpPr>
          <p:spPr bwMode="auto">
            <a:xfrm>
              <a:off x="7872413" y="5038725"/>
              <a:ext cx="44450" cy="42863"/>
            </a:xfrm>
            <a:prstGeom prst="ellipse">
              <a:avLst/>
            </a:prstGeom>
            <a:solidFill>
              <a:srgbClr val="F4C4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87" name="Freeform 267"/>
            <p:cNvSpPr/>
            <p:nvPr userDrawn="1"/>
          </p:nvSpPr>
          <p:spPr bwMode="auto">
            <a:xfrm>
              <a:off x="8072438" y="4889500"/>
              <a:ext cx="44450" cy="44450"/>
            </a:xfrm>
            <a:custGeom>
              <a:avLst/>
              <a:gdLst>
                <a:gd name="T0" fmla="*/ 14 w 28"/>
                <a:gd name="T1" fmla="*/ 28 h 28"/>
                <a:gd name="T2" fmla="*/ 27 w 28"/>
                <a:gd name="T3" fmla="*/ 14 h 28"/>
                <a:gd name="T4" fmla="*/ 14 w 28"/>
                <a:gd name="T5" fmla="*/ 0 h 28"/>
                <a:gd name="T6" fmla="*/ 0 w 28"/>
                <a:gd name="T7" fmla="*/ 14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1" y="28"/>
                    <a:pt x="28" y="21"/>
                    <a:pt x="27" y="14"/>
                  </a:cubicBezTo>
                  <a:cubicBezTo>
                    <a:pt x="27" y="6"/>
                    <a:pt x="21" y="0"/>
                    <a:pt x="14" y="0"/>
                  </a:cubicBezTo>
                  <a:cubicBezTo>
                    <a:pt x="6" y="0"/>
                    <a:pt x="0" y="6"/>
                    <a:pt x="0" y="14"/>
                  </a:cubicBezTo>
                  <a:cubicBezTo>
                    <a:pt x="0" y="21"/>
                    <a:pt x="6" y="28"/>
                    <a:pt x="14" y="28"/>
                  </a:cubicBezTo>
                  <a:close/>
                </a:path>
              </a:pathLst>
            </a:custGeom>
            <a:solidFill>
              <a:srgbClr val="F4C4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88" name="Oval 268"/>
            <p:cNvSpPr>
              <a:spLocks noChangeArrowheads="1"/>
            </p:cNvSpPr>
            <p:nvPr userDrawn="1"/>
          </p:nvSpPr>
          <p:spPr bwMode="auto">
            <a:xfrm>
              <a:off x="8170863" y="5199063"/>
              <a:ext cx="42863" cy="42863"/>
            </a:xfrm>
            <a:prstGeom prst="ellipse">
              <a:avLst/>
            </a:prstGeom>
            <a:solidFill>
              <a:srgbClr val="EB7D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89" name="Freeform 269"/>
            <p:cNvSpPr/>
            <p:nvPr userDrawn="1"/>
          </p:nvSpPr>
          <p:spPr bwMode="auto">
            <a:xfrm>
              <a:off x="8332788" y="4926013"/>
              <a:ext cx="44450" cy="42863"/>
            </a:xfrm>
            <a:custGeom>
              <a:avLst/>
              <a:gdLst>
                <a:gd name="T0" fmla="*/ 14 w 28"/>
                <a:gd name="T1" fmla="*/ 27 h 27"/>
                <a:gd name="T2" fmla="*/ 28 w 28"/>
                <a:gd name="T3" fmla="*/ 14 h 27"/>
                <a:gd name="T4" fmla="*/ 14 w 28"/>
                <a:gd name="T5" fmla="*/ 0 h 27"/>
                <a:gd name="T6" fmla="*/ 0 w 28"/>
                <a:gd name="T7" fmla="*/ 14 h 27"/>
                <a:gd name="T8" fmla="*/ 14 w 28"/>
                <a:gd name="T9" fmla="*/ 27 h 27"/>
              </a:gdLst>
              <a:ahLst/>
              <a:cxnLst>
                <a:cxn ang="0">
                  <a:pos x="T0" y="T1"/>
                </a:cxn>
                <a:cxn ang="0">
                  <a:pos x="T2" y="T3"/>
                </a:cxn>
                <a:cxn ang="0">
                  <a:pos x="T4" y="T5"/>
                </a:cxn>
                <a:cxn ang="0">
                  <a:pos x="T6" y="T7"/>
                </a:cxn>
                <a:cxn ang="0">
                  <a:pos x="T8" y="T9"/>
                </a:cxn>
              </a:cxnLst>
              <a:rect l="0" t="0" r="r" b="b"/>
              <a:pathLst>
                <a:path w="28" h="27">
                  <a:moveTo>
                    <a:pt x="14" y="27"/>
                  </a:moveTo>
                  <a:cubicBezTo>
                    <a:pt x="21" y="27"/>
                    <a:pt x="28" y="21"/>
                    <a:pt x="28" y="14"/>
                  </a:cubicBezTo>
                  <a:cubicBezTo>
                    <a:pt x="28" y="6"/>
                    <a:pt x="21" y="0"/>
                    <a:pt x="14" y="0"/>
                  </a:cubicBezTo>
                  <a:cubicBezTo>
                    <a:pt x="6" y="0"/>
                    <a:pt x="0" y="6"/>
                    <a:pt x="0" y="14"/>
                  </a:cubicBezTo>
                  <a:cubicBezTo>
                    <a:pt x="0" y="22"/>
                    <a:pt x="6" y="27"/>
                    <a:pt x="14" y="27"/>
                  </a:cubicBezTo>
                  <a:close/>
                </a:path>
              </a:pathLst>
            </a:custGeom>
            <a:solidFill>
              <a:srgbClr val="EB7D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90" name="Oval 270"/>
            <p:cNvSpPr>
              <a:spLocks noChangeArrowheads="1"/>
            </p:cNvSpPr>
            <p:nvPr userDrawn="1"/>
          </p:nvSpPr>
          <p:spPr bwMode="auto">
            <a:xfrm>
              <a:off x="8232775" y="4721225"/>
              <a:ext cx="42863" cy="44450"/>
            </a:xfrm>
            <a:prstGeom prst="ellipse">
              <a:avLst/>
            </a:prstGeom>
            <a:solidFill>
              <a:srgbClr val="EB7D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91" name="Oval 271"/>
            <p:cNvSpPr>
              <a:spLocks noChangeArrowheads="1"/>
            </p:cNvSpPr>
            <p:nvPr userDrawn="1"/>
          </p:nvSpPr>
          <p:spPr bwMode="auto">
            <a:xfrm>
              <a:off x="8613775" y="4922838"/>
              <a:ext cx="44450" cy="42863"/>
            </a:xfrm>
            <a:prstGeom prst="ellipse">
              <a:avLst/>
            </a:prstGeom>
            <a:solidFill>
              <a:srgbClr val="EB7D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92" name="Oval 272"/>
            <p:cNvSpPr>
              <a:spLocks noChangeArrowheads="1"/>
            </p:cNvSpPr>
            <p:nvPr userDrawn="1"/>
          </p:nvSpPr>
          <p:spPr bwMode="auto">
            <a:xfrm>
              <a:off x="8532813" y="4745038"/>
              <a:ext cx="42863" cy="42863"/>
            </a:xfrm>
            <a:prstGeom prst="ellipse">
              <a:avLst/>
            </a:prstGeom>
            <a:solidFill>
              <a:srgbClr val="F4C4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93" name="Freeform 273"/>
            <p:cNvSpPr/>
            <p:nvPr userDrawn="1"/>
          </p:nvSpPr>
          <p:spPr bwMode="auto">
            <a:xfrm>
              <a:off x="8566150" y="5260975"/>
              <a:ext cx="42863" cy="42863"/>
            </a:xfrm>
            <a:custGeom>
              <a:avLst/>
              <a:gdLst>
                <a:gd name="T0" fmla="*/ 14 w 27"/>
                <a:gd name="T1" fmla="*/ 27 h 27"/>
                <a:gd name="T2" fmla="*/ 27 w 27"/>
                <a:gd name="T3" fmla="*/ 14 h 27"/>
                <a:gd name="T4" fmla="*/ 13 w 27"/>
                <a:gd name="T5" fmla="*/ 0 h 27"/>
                <a:gd name="T6" fmla="*/ 0 w 27"/>
                <a:gd name="T7" fmla="*/ 14 h 27"/>
                <a:gd name="T8" fmla="*/ 14 w 27"/>
                <a:gd name="T9" fmla="*/ 27 h 27"/>
              </a:gdLst>
              <a:ahLst/>
              <a:cxnLst>
                <a:cxn ang="0">
                  <a:pos x="T0" y="T1"/>
                </a:cxn>
                <a:cxn ang="0">
                  <a:pos x="T2" y="T3"/>
                </a:cxn>
                <a:cxn ang="0">
                  <a:pos x="T4" y="T5"/>
                </a:cxn>
                <a:cxn ang="0">
                  <a:pos x="T6" y="T7"/>
                </a:cxn>
                <a:cxn ang="0">
                  <a:pos x="T8" y="T9"/>
                </a:cxn>
              </a:cxnLst>
              <a:rect l="0" t="0" r="r" b="b"/>
              <a:pathLst>
                <a:path w="27" h="27">
                  <a:moveTo>
                    <a:pt x="14" y="27"/>
                  </a:moveTo>
                  <a:cubicBezTo>
                    <a:pt x="21" y="27"/>
                    <a:pt x="27" y="22"/>
                    <a:pt x="27" y="14"/>
                  </a:cubicBezTo>
                  <a:cubicBezTo>
                    <a:pt x="27" y="7"/>
                    <a:pt x="21" y="0"/>
                    <a:pt x="13" y="0"/>
                  </a:cubicBezTo>
                  <a:cubicBezTo>
                    <a:pt x="6" y="0"/>
                    <a:pt x="0" y="7"/>
                    <a:pt x="0" y="14"/>
                  </a:cubicBezTo>
                  <a:cubicBezTo>
                    <a:pt x="0" y="22"/>
                    <a:pt x="6" y="27"/>
                    <a:pt x="14" y="27"/>
                  </a:cubicBezTo>
                  <a:close/>
                </a:path>
              </a:pathLst>
            </a:custGeom>
            <a:solidFill>
              <a:srgbClr val="EB7D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94" name="Oval 274"/>
            <p:cNvSpPr>
              <a:spLocks noChangeArrowheads="1"/>
            </p:cNvSpPr>
            <p:nvPr userDrawn="1"/>
          </p:nvSpPr>
          <p:spPr bwMode="auto">
            <a:xfrm>
              <a:off x="9161463" y="5280025"/>
              <a:ext cx="42863" cy="42863"/>
            </a:xfrm>
            <a:prstGeom prst="ellipse">
              <a:avLst/>
            </a:prstGeom>
            <a:solidFill>
              <a:srgbClr val="EB7D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95" name="Freeform 275"/>
            <p:cNvSpPr/>
            <p:nvPr userDrawn="1"/>
          </p:nvSpPr>
          <p:spPr bwMode="auto">
            <a:xfrm>
              <a:off x="8937625" y="5019675"/>
              <a:ext cx="42863" cy="42863"/>
            </a:xfrm>
            <a:custGeom>
              <a:avLst/>
              <a:gdLst>
                <a:gd name="T0" fmla="*/ 14 w 27"/>
                <a:gd name="T1" fmla="*/ 27 h 27"/>
                <a:gd name="T2" fmla="*/ 27 w 27"/>
                <a:gd name="T3" fmla="*/ 13 h 27"/>
                <a:gd name="T4" fmla="*/ 14 w 27"/>
                <a:gd name="T5" fmla="*/ 0 h 27"/>
                <a:gd name="T6" fmla="*/ 0 w 27"/>
                <a:gd name="T7" fmla="*/ 14 h 27"/>
                <a:gd name="T8" fmla="*/ 14 w 27"/>
                <a:gd name="T9" fmla="*/ 27 h 27"/>
              </a:gdLst>
              <a:ahLst/>
              <a:cxnLst>
                <a:cxn ang="0">
                  <a:pos x="T0" y="T1"/>
                </a:cxn>
                <a:cxn ang="0">
                  <a:pos x="T2" y="T3"/>
                </a:cxn>
                <a:cxn ang="0">
                  <a:pos x="T4" y="T5"/>
                </a:cxn>
                <a:cxn ang="0">
                  <a:pos x="T6" y="T7"/>
                </a:cxn>
                <a:cxn ang="0">
                  <a:pos x="T8" y="T9"/>
                </a:cxn>
              </a:cxnLst>
              <a:rect l="0" t="0" r="r" b="b"/>
              <a:pathLst>
                <a:path w="27" h="27">
                  <a:moveTo>
                    <a:pt x="14" y="27"/>
                  </a:moveTo>
                  <a:cubicBezTo>
                    <a:pt x="21" y="27"/>
                    <a:pt x="27" y="21"/>
                    <a:pt x="27" y="13"/>
                  </a:cubicBezTo>
                  <a:cubicBezTo>
                    <a:pt x="27" y="6"/>
                    <a:pt x="21" y="0"/>
                    <a:pt x="14" y="0"/>
                  </a:cubicBezTo>
                  <a:cubicBezTo>
                    <a:pt x="6" y="0"/>
                    <a:pt x="0" y="6"/>
                    <a:pt x="0" y="14"/>
                  </a:cubicBezTo>
                  <a:cubicBezTo>
                    <a:pt x="0" y="21"/>
                    <a:pt x="6" y="27"/>
                    <a:pt x="14" y="27"/>
                  </a:cubicBezTo>
                  <a:close/>
                </a:path>
              </a:pathLst>
            </a:custGeom>
            <a:solidFill>
              <a:srgbClr val="EB7D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96" name="Oval 276"/>
            <p:cNvSpPr>
              <a:spLocks noChangeArrowheads="1"/>
            </p:cNvSpPr>
            <p:nvPr userDrawn="1"/>
          </p:nvSpPr>
          <p:spPr bwMode="auto">
            <a:xfrm>
              <a:off x="9226550" y="4706938"/>
              <a:ext cx="42863" cy="42863"/>
            </a:xfrm>
            <a:prstGeom prst="ellipse">
              <a:avLst/>
            </a:prstGeom>
            <a:solidFill>
              <a:srgbClr val="EB7D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97" name="Oval 277"/>
            <p:cNvSpPr>
              <a:spLocks noChangeArrowheads="1"/>
            </p:cNvSpPr>
            <p:nvPr userDrawn="1"/>
          </p:nvSpPr>
          <p:spPr bwMode="auto">
            <a:xfrm>
              <a:off x="9401175" y="5114925"/>
              <a:ext cx="42863" cy="42863"/>
            </a:xfrm>
            <a:prstGeom prst="ellipse">
              <a:avLst/>
            </a:prstGeom>
            <a:solidFill>
              <a:srgbClr val="EB7D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98" name="Oval 278"/>
            <p:cNvSpPr>
              <a:spLocks noChangeArrowheads="1"/>
            </p:cNvSpPr>
            <p:nvPr userDrawn="1"/>
          </p:nvSpPr>
          <p:spPr bwMode="auto">
            <a:xfrm>
              <a:off x="9767888" y="4841875"/>
              <a:ext cx="42863" cy="42863"/>
            </a:xfrm>
            <a:prstGeom prst="ellipse">
              <a:avLst/>
            </a:prstGeom>
            <a:solidFill>
              <a:srgbClr val="EB7D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99" name="Oval 279"/>
            <p:cNvSpPr>
              <a:spLocks noChangeArrowheads="1"/>
            </p:cNvSpPr>
            <p:nvPr userDrawn="1"/>
          </p:nvSpPr>
          <p:spPr bwMode="auto">
            <a:xfrm>
              <a:off x="10126663" y="4667250"/>
              <a:ext cx="42863" cy="44450"/>
            </a:xfrm>
            <a:prstGeom prst="ellipse">
              <a:avLst/>
            </a:prstGeom>
            <a:solidFill>
              <a:srgbClr val="EB7D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00" name="Oval 280"/>
            <p:cNvSpPr>
              <a:spLocks noChangeArrowheads="1"/>
            </p:cNvSpPr>
            <p:nvPr userDrawn="1"/>
          </p:nvSpPr>
          <p:spPr bwMode="auto">
            <a:xfrm>
              <a:off x="8907463" y="4794250"/>
              <a:ext cx="44450" cy="44450"/>
            </a:xfrm>
            <a:prstGeom prst="ellipse">
              <a:avLst/>
            </a:prstGeom>
            <a:solidFill>
              <a:srgbClr val="F4C4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01" name="Oval 281"/>
            <p:cNvSpPr>
              <a:spLocks noChangeArrowheads="1"/>
            </p:cNvSpPr>
            <p:nvPr userDrawn="1"/>
          </p:nvSpPr>
          <p:spPr bwMode="auto">
            <a:xfrm>
              <a:off x="8826500" y="5287963"/>
              <a:ext cx="42863" cy="42863"/>
            </a:xfrm>
            <a:prstGeom prst="ellipse">
              <a:avLst/>
            </a:prstGeom>
            <a:solidFill>
              <a:srgbClr val="F4C4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02" name="Freeform 282"/>
            <p:cNvSpPr/>
            <p:nvPr userDrawn="1"/>
          </p:nvSpPr>
          <p:spPr bwMode="auto">
            <a:xfrm>
              <a:off x="9272588" y="4976813"/>
              <a:ext cx="42863" cy="42863"/>
            </a:xfrm>
            <a:custGeom>
              <a:avLst/>
              <a:gdLst>
                <a:gd name="T0" fmla="*/ 13 w 27"/>
                <a:gd name="T1" fmla="*/ 27 h 27"/>
                <a:gd name="T2" fmla="*/ 27 w 27"/>
                <a:gd name="T3" fmla="*/ 14 h 27"/>
                <a:gd name="T4" fmla="*/ 13 w 27"/>
                <a:gd name="T5" fmla="*/ 0 h 27"/>
                <a:gd name="T6" fmla="*/ 0 w 27"/>
                <a:gd name="T7" fmla="*/ 14 h 27"/>
                <a:gd name="T8" fmla="*/ 13 w 27"/>
                <a:gd name="T9" fmla="*/ 27 h 27"/>
              </a:gdLst>
              <a:ahLst/>
              <a:cxnLst>
                <a:cxn ang="0">
                  <a:pos x="T0" y="T1"/>
                </a:cxn>
                <a:cxn ang="0">
                  <a:pos x="T2" y="T3"/>
                </a:cxn>
                <a:cxn ang="0">
                  <a:pos x="T4" y="T5"/>
                </a:cxn>
                <a:cxn ang="0">
                  <a:pos x="T6" y="T7"/>
                </a:cxn>
                <a:cxn ang="0">
                  <a:pos x="T8" y="T9"/>
                </a:cxn>
              </a:cxnLst>
              <a:rect l="0" t="0" r="r" b="b"/>
              <a:pathLst>
                <a:path w="27" h="27">
                  <a:moveTo>
                    <a:pt x="13" y="27"/>
                  </a:moveTo>
                  <a:cubicBezTo>
                    <a:pt x="21" y="27"/>
                    <a:pt x="27" y="22"/>
                    <a:pt x="27" y="14"/>
                  </a:cubicBezTo>
                  <a:cubicBezTo>
                    <a:pt x="27" y="6"/>
                    <a:pt x="21" y="0"/>
                    <a:pt x="13" y="0"/>
                  </a:cubicBezTo>
                  <a:cubicBezTo>
                    <a:pt x="6" y="0"/>
                    <a:pt x="0" y="7"/>
                    <a:pt x="0" y="14"/>
                  </a:cubicBezTo>
                  <a:cubicBezTo>
                    <a:pt x="0" y="22"/>
                    <a:pt x="6" y="27"/>
                    <a:pt x="13" y="27"/>
                  </a:cubicBezTo>
                  <a:close/>
                </a:path>
              </a:pathLst>
            </a:custGeom>
            <a:solidFill>
              <a:srgbClr val="F4C4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03" name="Freeform 283"/>
            <p:cNvSpPr/>
            <p:nvPr userDrawn="1"/>
          </p:nvSpPr>
          <p:spPr bwMode="auto">
            <a:xfrm>
              <a:off x="9536113" y="4741863"/>
              <a:ext cx="44450" cy="44450"/>
            </a:xfrm>
            <a:custGeom>
              <a:avLst/>
              <a:gdLst>
                <a:gd name="T0" fmla="*/ 14 w 28"/>
                <a:gd name="T1" fmla="*/ 28 h 28"/>
                <a:gd name="T2" fmla="*/ 28 w 28"/>
                <a:gd name="T3" fmla="*/ 14 h 28"/>
                <a:gd name="T4" fmla="*/ 14 w 28"/>
                <a:gd name="T5" fmla="*/ 1 h 28"/>
                <a:gd name="T6" fmla="*/ 0 w 28"/>
                <a:gd name="T7" fmla="*/ 14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1" y="28"/>
                    <a:pt x="28" y="22"/>
                    <a:pt x="28" y="14"/>
                  </a:cubicBezTo>
                  <a:cubicBezTo>
                    <a:pt x="28" y="7"/>
                    <a:pt x="21" y="0"/>
                    <a:pt x="14" y="1"/>
                  </a:cubicBezTo>
                  <a:cubicBezTo>
                    <a:pt x="6" y="1"/>
                    <a:pt x="0" y="7"/>
                    <a:pt x="0" y="14"/>
                  </a:cubicBezTo>
                  <a:cubicBezTo>
                    <a:pt x="0" y="22"/>
                    <a:pt x="6" y="28"/>
                    <a:pt x="14" y="28"/>
                  </a:cubicBezTo>
                  <a:close/>
                </a:path>
              </a:pathLst>
            </a:custGeom>
            <a:solidFill>
              <a:srgbClr val="F4C4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04" name="Oval 284"/>
            <p:cNvSpPr>
              <a:spLocks noChangeArrowheads="1"/>
            </p:cNvSpPr>
            <p:nvPr userDrawn="1"/>
          </p:nvSpPr>
          <p:spPr bwMode="auto">
            <a:xfrm>
              <a:off x="9710738" y="5092700"/>
              <a:ext cx="42863" cy="42863"/>
            </a:xfrm>
            <a:prstGeom prst="ellipse">
              <a:avLst/>
            </a:prstGeom>
            <a:solidFill>
              <a:srgbClr val="F4C4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05" name="Oval 285"/>
            <p:cNvSpPr>
              <a:spLocks noChangeArrowheads="1"/>
            </p:cNvSpPr>
            <p:nvPr userDrawn="1"/>
          </p:nvSpPr>
          <p:spPr bwMode="auto">
            <a:xfrm>
              <a:off x="10136188" y="4848225"/>
              <a:ext cx="42863" cy="42863"/>
            </a:xfrm>
            <a:prstGeom prst="ellipse">
              <a:avLst/>
            </a:prstGeom>
            <a:solidFill>
              <a:srgbClr val="F4C4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06" name="Oval 286"/>
            <p:cNvSpPr>
              <a:spLocks noChangeArrowheads="1"/>
            </p:cNvSpPr>
            <p:nvPr userDrawn="1"/>
          </p:nvSpPr>
          <p:spPr bwMode="auto">
            <a:xfrm>
              <a:off x="9925050" y="4695825"/>
              <a:ext cx="42863" cy="44450"/>
            </a:xfrm>
            <a:prstGeom prst="ellipse">
              <a:avLst/>
            </a:prstGeom>
            <a:solidFill>
              <a:srgbClr val="F4C4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07" name="Oval 287"/>
            <p:cNvSpPr>
              <a:spLocks noChangeArrowheads="1"/>
            </p:cNvSpPr>
            <p:nvPr userDrawn="1"/>
          </p:nvSpPr>
          <p:spPr bwMode="auto">
            <a:xfrm>
              <a:off x="8696325" y="5097463"/>
              <a:ext cx="42863" cy="42863"/>
            </a:xfrm>
            <a:prstGeom prst="ellipse">
              <a:avLst/>
            </a:prstGeom>
            <a:solidFill>
              <a:srgbClr val="F4C4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08" name="Freeform 288"/>
            <p:cNvSpPr/>
            <p:nvPr userDrawn="1"/>
          </p:nvSpPr>
          <p:spPr bwMode="auto">
            <a:xfrm>
              <a:off x="8332788" y="5083175"/>
              <a:ext cx="44450" cy="42863"/>
            </a:xfrm>
            <a:custGeom>
              <a:avLst/>
              <a:gdLst>
                <a:gd name="T0" fmla="*/ 13 w 28"/>
                <a:gd name="T1" fmla="*/ 27 h 27"/>
                <a:gd name="T2" fmla="*/ 28 w 28"/>
                <a:gd name="T3" fmla="*/ 13 h 27"/>
                <a:gd name="T4" fmla="*/ 13 w 28"/>
                <a:gd name="T5" fmla="*/ 0 h 27"/>
                <a:gd name="T6" fmla="*/ 0 w 28"/>
                <a:gd name="T7" fmla="*/ 14 h 27"/>
                <a:gd name="T8" fmla="*/ 13 w 28"/>
                <a:gd name="T9" fmla="*/ 27 h 27"/>
              </a:gdLst>
              <a:ahLst/>
              <a:cxnLst>
                <a:cxn ang="0">
                  <a:pos x="T0" y="T1"/>
                </a:cxn>
                <a:cxn ang="0">
                  <a:pos x="T2" y="T3"/>
                </a:cxn>
                <a:cxn ang="0">
                  <a:pos x="T4" y="T5"/>
                </a:cxn>
                <a:cxn ang="0">
                  <a:pos x="T6" y="T7"/>
                </a:cxn>
                <a:cxn ang="0">
                  <a:pos x="T8" y="T9"/>
                </a:cxn>
              </a:cxnLst>
              <a:rect l="0" t="0" r="r" b="b"/>
              <a:pathLst>
                <a:path w="28" h="27">
                  <a:moveTo>
                    <a:pt x="13" y="27"/>
                  </a:moveTo>
                  <a:cubicBezTo>
                    <a:pt x="21" y="27"/>
                    <a:pt x="28" y="21"/>
                    <a:pt x="28" y="13"/>
                  </a:cubicBezTo>
                  <a:cubicBezTo>
                    <a:pt x="28" y="6"/>
                    <a:pt x="21" y="0"/>
                    <a:pt x="13" y="0"/>
                  </a:cubicBezTo>
                  <a:cubicBezTo>
                    <a:pt x="6" y="0"/>
                    <a:pt x="0" y="6"/>
                    <a:pt x="0" y="14"/>
                  </a:cubicBezTo>
                  <a:cubicBezTo>
                    <a:pt x="0" y="21"/>
                    <a:pt x="6" y="27"/>
                    <a:pt x="13" y="27"/>
                  </a:cubicBezTo>
                  <a:close/>
                </a:path>
              </a:pathLst>
            </a:custGeom>
            <a:solidFill>
              <a:srgbClr val="F4C4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09" name="Freeform 289"/>
            <p:cNvSpPr/>
            <p:nvPr userDrawn="1"/>
          </p:nvSpPr>
          <p:spPr bwMode="auto">
            <a:xfrm>
              <a:off x="8061325" y="1933575"/>
              <a:ext cx="892175" cy="563563"/>
            </a:xfrm>
            <a:custGeom>
              <a:avLst/>
              <a:gdLst>
                <a:gd name="T0" fmla="*/ 87 w 562"/>
                <a:gd name="T1" fmla="*/ 353 h 356"/>
                <a:gd name="T2" fmla="*/ 1 w 562"/>
                <a:gd name="T3" fmla="*/ 261 h 356"/>
                <a:gd name="T4" fmla="*/ 79 w 562"/>
                <a:gd name="T5" fmla="*/ 169 h 356"/>
                <a:gd name="T6" fmla="*/ 78 w 562"/>
                <a:gd name="T7" fmla="*/ 161 h 356"/>
                <a:gd name="T8" fmla="*/ 145 w 562"/>
                <a:gd name="T9" fmla="*/ 90 h 356"/>
                <a:gd name="T10" fmla="*/ 175 w 562"/>
                <a:gd name="T11" fmla="*/ 98 h 356"/>
                <a:gd name="T12" fmla="*/ 308 w 562"/>
                <a:gd name="T13" fmla="*/ 0 h 356"/>
                <a:gd name="T14" fmla="*/ 446 w 562"/>
                <a:gd name="T15" fmla="*/ 125 h 356"/>
                <a:gd name="T16" fmla="*/ 562 w 562"/>
                <a:gd name="T17" fmla="*/ 243 h 356"/>
                <a:gd name="T18" fmla="*/ 474 w 562"/>
                <a:gd name="T19" fmla="*/ 356 h 356"/>
                <a:gd name="T20" fmla="*/ 395 w 562"/>
                <a:gd name="T21" fmla="*/ 356 h 356"/>
                <a:gd name="T22" fmla="*/ 87 w 562"/>
                <a:gd name="T23" fmla="*/ 353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2" h="356">
                  <a:moveTo>
                    <a:pt x="87" y="353"/>
                  </a:moveTo>
                  <a:cubicBezTo>
                    <a:pt x="39" y="353"/>
                    <a:pt x="1" y="311"/>
                    <a:pt x="1" y="261"/>
                  </a:cubicBezTo>
                  <a:cubicBezTo>
                    <a:pt x="0" y="213"/>
                    <a:pt x="35" y="174"/>
                    <a:pt x="79" y="169"/>
                  </a:cubicBezTo>
                  <a:cubicBezTo>
                    <a:pt x="79" y="166"/>
                    <a:pt x="78" y="163"/>
                    <a:pt x="78" y="161"/>
                  </a:cubicBezTo>
                  <a:cubicBezTo>
                    <a:pt x="78" y="122"/>
                    <a:pt x="108" y="90"/>
                    <a:pt x="145" y="90"/>
                  </a:cubicBezTo>
                  <a:cubicBezTo>
                    <a:pt x="156" y="90"/>
                    <a:pt x="166" y="93"/>
                    <a:pt x="175" y="98"/>
                  </a:cubicBezTo>
                  <a:cubicBezTo>
                    <a:pt x="189" y="41"/>
                    <a:pt x="244" y="0"/>
                    <a:pt x="308" y="0"/>
                  </a:cubicBezTo>
                  <a:cubicBezTo>
                    <a:pt x="384" y="0"/>
                    <a:pt x="445" y="55"/>
                    <a:pt x="446" y="125"/>
                  </a:cubicBezTo>
                  <a:cubicBezTo>
                    <a:pt x="511" y="131"/>
                    <a:pt x="562" y="181"/>
                    <a:pt x="562" y="243"/>
                  </a:cubicBezTo>
                  <a:cubicBezTo>
                    <a:pt x="562" y="296"/>
                    <a:pt x="526" y="341"/>
                    <a:pt x="474" y="356"/>
                  </a:cubicBezTo>
                  <a:cubicBezTo>
                    <a:pt x="395" y="356"/>
                    <a:pt x="395" y="356"/>
                    <a:pt x="395" y="356"/>
                  </a:cubicBezTo>
                  <a:lnTo>
                    <a:pt x="87" y="353"/>
                  </a:lnTo>
                  <a:close/>
                </a:path>
              </a:pathLst>
            </a:custGeom>
            <a:solidFill>
              <a:srgbClr val="DBF0F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10" name="Freeform 290"/>
            <p:cNvSpPr/>
            <p:nvPr userDrawn="1"/>
          </p:nvSpPr>
          <p:spPr bwMode="auto">
            <a:xfrm>
              <a:off x="9304338" y="3660775"/>
              <a:ext cx="696913" cy="738188"/>
            </a:xfrm>
            <a:custGeom>
              <a:avLst/>
              <a:gdLst>
                <a:gd name="T0" fmla="*/ 1 w 439"/>
                <a:gd name="T1" fmla="*/ 465 h 465"/>
                <a:gd name="T2" fmla="*/ 439 w 439"/>
                <a:gd name="T3" fmla="*/ 464 h 465"/>
                <a:gd name="T4" fmla="*/ 438 w 439"/>
                <a:gd name="T5" fmla="*/ 0 h 465"/>
                <a:gd name="T6" fmla="*/ 0 w 439"/>
                <a:gd name="T7" fmla="*/ 1 h 465"/>
                <a:gd name="T8" fmla="*/ 1 w 439"/>
                <a:gd name="T9" fmla="*/ 465 h 465"/>
              </a:gdLst>
              <a:ahLst/>
              <a:cxnLst>
                <a:cxn ang="0">
                  <a:pos x="T0" y="T1"/>
                </a:cxn>
                <a:cxn ang="0">
                  <a:pos x="T2" y="T3"/>
                </a:cxn>
                <a:cxn ang="0">
                  <a:pos x="T4" y="T5"/>
                </a:cxn>
                <a:cxn ang="0">
                  <a:pos x="T6" y="T7"/>
                </a:cxn>
                <a:cxn ang="0">
                  <a:pos x="T8" y="T9"/>
                </a:cxn>
              </a:cxnLst>
              <a:rect l="0" t="0" r="r" b="b"/>
              <a:pathLst>
                <a:path w="439" h="465">
                  <a:moveTo>
                    <a:pt x="1" y="465"/>
                  </a:moveTo>
                  <a:lnTo>
                    <a:pt x="439" y="464"/>
                  </a:lnTo>
                  <a:lnTo>
                    <a:pt x="438" y="0"/>
                  </a:lnTo>
                  <a:lnTo>
                    <a:pt x="0" y="1"/>
                  </a:lnTo>
                  <a:lnTo>
                    <a:pt x="1" y="465"/>
                  </a:lnTo>
                  <a:close/>
                </a:path>
              </a:pathLst>
            </a:custGeom>
            <a:solidFill>
              <a:srgbClr val="C9D9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11" name="Freeform 291"/>
            <p:cNvSpPr/>
            <p:nvPr userDrawn="1"/>
          </p:nvSpPr>
          <p:spPr bwMode="auto">
            <a:xfrm>
              <a:off x="7735888" y="3663950"/>
              <a:ext cx="698500" cy="736600"/>
            </a:xfrm>
            <a:custGeom>
              <a:avLst/>
              <a:gdLst>
                <a:gd name="T0" fmla="*/ 1 w 440"/>
                <a:gd name="T1" fmla="*/ 464 h 464"/>
                <a:gd name="T2" fmla="*/ 440 w 440"/>
                <a:gd name="T3" fmla="*/ 463 h 464"/>
                <a:gd name="T4" fmla="*/ 440 w 440"/>
                <a:gd name="T5" fmla="*/ 0 h 464"/>
                <a:gd name="T6" fmla="*/ 0 w 440"/>
                <a:gd name="T7" fmla="*/ 1 h 464"/>
                <a:gd name="T8" fmla="*/ 1 w 440"/>
                <a:gd name="T9" fmla="*/ 464 h 464"/>
              </a:gdLst>
              <a:ahLst/>
              <a:cxnLst>
                <a:cxn ang="0">
                  <a:pos x="T0" y="T1"/>
                </a:cxn>
                <a:cxn ang="0">
                  <a:pos x="T2" y="T3"/>
                </a:cxn>
                <a:cxn ang="0">
                  <a:pos x="T4" y="T5"/>
                </a:cxn>
                <a:cxn ang="0">
                  <a:pos x="T6" y="T7"/>
                </a:cxn>
                <a:cxn ang="0">
                  <a:pos x="T8" y="T9"/>
                </a:cxn>
              </a:cxnLst>
              <a:rect l="0" t="0" r="r" b="b"/>
              <a:pathLst>
                <a:path w="440" h="464">
                  <a:moveTo>
                    <a:pt x="1" y="464"/>
                  </a:moveTo>
                  <a:lnTo>
                    <a:pt x="440" y="463"/>
                  </a:lnTo>
                  <a:lnTo>
                    <a:pt x="440" y="0"/>
                  </a:lnTo>
                  <a:lnTo>
                    <a:pt x="0" y="1"/>
                  </a:lnTo>
                  <a:lnTo>
                    <a:pt x="1" y="464"/>
                  </a:lnTo>
                  <a:close/>
                </a:path>
              </a:pathLst>
            </a:custGeom>
            <a:solidFill>
              <a:srgbClr val="C9D9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12" name="Freeform 292"/>
            <p:cNvSpPr/>
            <p:nvPr userDrawn="1"/>
          </p:nvSpPr>
          <p:spPr bwMode="auto">
            <a:xfrm>
              <a:off x="7585075" y="2870200"/>
              <a:ext cx="1676400" cy="912813"/>
            </a:xfrm>
            <a:custGeom>
              <a:avLst/>
              <a:gdLst>
                <a:gd name="T0" fmla="*/ 166 w 1056"/>
                <a:gd name="T1" fmla="*/ 1 h 575"/>
                <a:gd name="T2" fmla="*/ 1056 w 1056"/>
                <a:gd name="T3" fmla="*/ 0 h 575"/>
                <a:gd name="T4" fmla="*/ 1056 w 1056"/>
                <a:gd name="T5" fmla="*/ 574 h 575"/>
                <a:gd name="T6" fmla="*/ 0 w 1056"/>
                <a:gd name="T7" fmla="*/ 575 h 575"/>
                <a:gd name="T8" fmla="*/ 166 w 1056"/>
                <a:gd name="T9" fmla="*/ 1 h 575"/>
              </a:gdLst>
              <a:ahLst/>
              <a:cxnLst>
                <a:cxn ang="0">
                  <a:pos x="T0" y="T1"/>
                </a:cxn>
                <a:cxn ang="0">
                  <a:pos x="T2" y="T3"/>
                </a:cxn>
                <a:cxn ang="0">
                  <a:pos x="T4" y="T5"/>
                </a:cxn>
                <a:cxn ang="0">
                  <a:pos x="T6" y="T7"/>
                </a:cxn>
                <a:cxn ang="0">
                  <a:pos x="T8" y="T9"/>
                </a:cxn>
              </a:cxnLst>
              <a:rect l="0" t="0" r="r" b="b"/>
              <a:pathLst>
                <a:path w="1056" h="575">
                  <a:moveTo>
                    <a:pt x="166" y="1"/>
                  </a:moveTo>
                  <a:lnTo>
                    <a:pt x="1056" y="0"/>
                  </a:lnTo>
                  <a:lnTo>
                    <a:pt x="1056" y="574"/>
                  </a:lnTo>
                  <a:lnTo>
                    <a:pt x="0" y="575"/>
                  </a:lnTo>
                  <a:lnTo>
                    <a:pt x="166" y="1"/>
                  </a:lnTo>
                  <a:close/>
                </a:path>
              </a:pathLst>
            </a:custGeom>
            <a:solidFill>
              <a:srgbClr val="F16B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13" name="Freeform 293"/>
            <p:cNvSpPr/>
            <p:nvPr userDrawn="1"/>
          </p:nvSpPr>
          <p:spPr bwMode="auto">
            <a:xfrm>
              <a:off x="8474075" y="2868613"/>
              <a:ext cx="1677988" cy="912813"/>
            </a:xfrm>
            <a:custGeom>
              <a:avLst/>
              <a:gdLst>
                <a:gd name="T0" fmla="*/ 890 w 1057"/>
                <a:gd name="T1" fmla="*/ 0 h 575"/>
                <a:gd name="T2" fmla="*/ 0 w 1057"/>
                <a:gd name="T3" fmla="*/ 2 h 575"/>
                <a:gd name="T4" fmla="*/ 1 w 1057"/>
                <a:gd name="T5" fmla="*/ 575 h 575"/>
                <a:gd name="T6" fmla="*/ 1057 w 1057"/>
                <a:gd name="T7" fmla="*/ 574 h 575"/>
                <a:gd name="T8" fmla="*/ 890 w 1057"/>
                <a:gd name="T9" fmla="*/ 0 h 575"/>
              </a:gdLst>
              <a:ahLst/>
              <a:cxnLst>
                <a:cxn ang="0">
                  <a:pos x="T0" y="T1"/>
                </a:cxn>
                <a:cxn ang="0">
                  <a:pos x="T2" y="T3"/>
                </a:cxn>
                <a:cxn ang="0">
                  <a:pos x="T4" y="T5"/>
                </a:cxn>
                <a:cxn ang="0">
                  <a:pos x="T6" y="T7"/>
                </a:cxn>
                <a:cxn ang="0">
                  <a:pos x="T8" y="T9"/>
                </a:cxn>
              </a:cxnLst>
              <a:rect l="0" t="0" r="r" b="b"/>
              <a:pathLst>
                <a:path w="1057" h="575">
                  <a:moveTo>
                    <a:pt x="890" y="0"/>
                  </a:moveTo>
                  <a:lnTo>
                    <a:pt x="0" y="2"/>
                  </a:lnTo>
                  <a:lnTo>
                    <a:pt x="1" y="575"/>
                  </a:lnTo>
                  <a:lnTo>
                    <a:pt x="1057" y="574"/>
                  </a:lnTo>
                  <a:lnTo>
                    <a:pt x="890" y="0"/>
                  </a:lnTo>
                  <a:close/>
                </a:path>
              </a:pathLst>
            </a:custGeom>
            <a:solidFill>
              <a:srgbClr val="F16B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14" name="Freeform 294"/>
            <p:cNvSpPr/>
            <p:nvPr userDrawn="1"/>
          </p:nvSpPr>
          <p:spPr bwMode="auto">
            <a:xfrm>
              <a:off x="7705725" y="4397375"/>
              <a:ext cx="804863" cy="65088"/>
            </a:xfrm>
            <a:custGeom>
              <a:avLst/>
              <a:gdLst>
                <a:gd name="T0" fmla="*/ 0 w 507"/>
                <a:gd name="T1" fmla="*/ 41 h 41"/>
                <a:gd name="T2" fmla="*/ 507 w 507"/>
                <a:gd name="T3" fmla="*/ 40 h 41"/>
                <a:gd name="T4" fmla="*/ 507 w 507"/>
                <a:gd name="T5" fmla="*/ 0 h 41"/>
                <a:gd name="T6" fmla="*/ 0 w 507"/>
                <a:gd name="T7" fmla="*/ 1 h 41"/>
                <a:gd name="T8" fmla="*/ 0 w 507"/>
                <a:gd name="T9" fmla="*/ 41 h 41"/>
              </a:gdLst>
              <a:ahLst/>
              <a:cxnLst>
                <a:cxn ang="0">
                  <a:pos x="T0" y="T1"/>
                </a:cxn>
                <a:cxn ang="0">
                  <a:pos x="T2" y="T3"/>
                </a:cxn>
                <a:cxn ang="0">
                  <a:pos x="T4" y="T5"/>
                </a:cxn>
                <a:cxn ang="0">
                  <a:pos x="T6" y="T7"/>
                </a:cxn>
                <a:cxn ang="0">
                  <a:pos x="T8" y="T9"/>
                </a:cxn>
              </a:cxnLst>
              <a:rect l="0" t="0" r="r" b="b"/>
              <a:pathLst>
                <a:path w="507" h="41">
                  <a:moveTo>
                    <a:pt x="0" y="41"/>
                  </a:moveTo>
                  <a:lnTo>
                    <a:pt x="507" y="40"/>
                  </a:lnTo>
                  <a:lnTo>
                    <a:pt x="507" y="0"/>
                  </a:lnTo>
                  <a:lnTo>
                    <a:pt x="0" y="1"/>
                  </a:lnTo>
                  <a:lnTo>
                    <a:pt x="0" y="41"/>
                  </a:lnTo>
                  <a:close/>
                </a:path>
              </a:pathLst>
            </a:custGeom>
            <a:solidFill>
              <a:srgbClr val="84C7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15" name="Freeform 295"/>
            <p:cNvSpPr/>
            <p:nvPr userDrawn="1"/>
          </p:nvSpPr>
          <p:spPr bwMode="auto">
            <a:xfrm>
              <a:off x="7680325" y="4462463"/>
              <a:ext cx="830263" cy="104775"/>
            </a:xfrm>
            <a:custGeom>
              <a:avLst/>
              <a:gdLst>
                <a:gd name="T0" fmla="*/ 0 w 523"/>
                <a:gd name="T1" fmla="*/ 66 h 66"/>
                <a:gd name="T2" fmla="*/ 523 w 523"/>
                <a:gd name="T3" fmla="*/ 65 h 66"/>
                <a:gd name="T4" fmla="*/ 523 w 523"/>
                <a:gd name="T5" fmla="*/ 0 h 66"/>
                <a:gd name="T6" fmla="*/ 0 w 523"/>
                <a:gd name="T7" fmla="*/ 1 h 66"/>
                <a:gd name="T8" fmla="*/ 0 w 523"/>
                <a:gd name="T9" fmla="*/ 66 h 66"/>
              </a:gdLst>
              <a:ahLst/>
              <a:cxnLst>
                <a:cxn ang="0">
                  <a:pos x="T0" y="T1"/>
                </a:cxn>
                <a:cxn ang="0">
                  <a:pos x="T2" y="T3"/>
                </a:cxn>
                <a:cxn ang="0">
                  <a:pos x="T4" y="T5"/>
                </a:cxn>
                <a:cxn ang="0">
                  <a:pos x="T6" y="T7"/>
                </a:cxn>
                <a:cxn ang="0">
                  <a:pos x="T8" y="T9"/>
                </a:cxn>
              </a:cxnLst>
              <a:rect l="0" t="0" r="r" b="b"/>
              <a:pathLst>
                <a:path w="523" h="66">
                  <a:moveTo>
                    <a:pt x="0" y="66"/>
                  </a:moveTo>
                  <a:lnTo>
                    <a:pt x="523" y="65"/>
                  </a:lnTo>
                  <a:lnTo>
                    <a:pt x="523" y="0"/>
                  </a:lnTo>
                  <a:lnTo>
                    <a:pt x="0" y="1"/>
                  </a:lnTo>
                  <a:lnTo>
                    <a:pt x="0" y="66"/>
                  </a:lnTo>
                  <a:close/>
                </a:path>
              </a:pathLst>
            </a:custGeom>
            <a:solidFill>
              <a:srgbClr val="5BA5D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16" name="Freeform 296"/>
            <p:cNvSpPr/>
            <p:nvPr userDrawn="1"/>
          </p:nvSpPr>
          <p:spPr bwMode="auto">
            <a:xfrm>
              <a:off x="9228138" y="4395788"/>
              <a:ext cx="804863" cy="63500"/>
            </a:xfrm>
            <a:custGeom>
              <a:avLst/>
              <a:gdLst>
                <a:gd name="T0" fmla="*/ 1 w 507"/>
                <a:gd name="T1" fmla="*/ 40 h 40"/>
                <a:gd name="T2" fmla="*/ 507 w 507"/>
                <a:gd name="T3" fmla="*/ 40 h 40"/>
                <a:gd name="T4" fmla="*/ 507 w 507"/>
                <a:gd name="T5" fmla="*/ 0 h 40"/>
                <a:gd name="T6" fmla="*/ 0 w 507"/>
                <a:gd name="T7" fmla="*/ 0 h 40"/>
                <a:gd name="T8" fmla="*/ 1 w 507"/>
                <a:gd name="T9" fmla="*/ 40 h 40"/>
              </a:gdLst>
              <a:ahLst/>
              <a:cxnLst>
                <a:cxn ang="0">
                  <a:pos x="T0" y="T1"/>
                </a:cxn>
                <a:cxn ang="0">
                  <a:pos x="T2" y="T3"/>
                </a:cxn>
                <a:cxn ang="0">
                  <a:pos x="T4" y="T5"/>
                </a:cxn>
                <a:cxn ang="0">
                  <a:pos x="T6" y="T7"/>
                </a:cxn>
                <a:cxn ang="0">
                  <a:pos x="T8" y="T9"/>
                </a:cxn>
              </a:cxnLst>
              <a:rect l="0" t="0" r="r" b="b"/>
              <a:pathLst>
                <a:path w="507" h="40">
                  <a:moveTo>
                    <a:pt x="1" y="40"/>
                  </a:moveTo>
                  <a:lnTo>
                    <a:pt x="507" y="40"/>
                  </a:lnTo>
                  <a:lnTo>
                    <a:pt x="507" y="0"/>
                  </a:lnTo>
                  <a:lnTo>
                    <a:pt x="0" y="0"/>
                  </a:lnTo>
                  <a:lnTo>
                    <a:pt x="1" y="40"/>
                  </a:lnTo>
                  <a:close/>
                </a:path>
              </a:pathLst>
            </a:custGeom>
            <a:solidFill>
              <a:srgbClr val="84C7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17" name="Freeform 297"/>
            <p:cNvSpPr/>
            <p:nvPr userDrawn="1"/>
          </p:nvSpPr>
          <p:spPr bwMode="auto">
            <a:xfrm>
              <a:off x="9229725" y="4459288"/>
              <a:ext cx="830263" cy="104775"/>
            </a:xfrm>
            <a:custGeom>
              <a:avLst/>
              <a:gdLst>
                <a:gd name="T0" fmla="*/ 0 w 523"/>
                <a:gd name="T1" fmla="*/ 66 h 66"/>
                <a:gd name="T2" fmla="*/ 523 w 523"/>
                <a:gd name="T3" fmla="*/ 66 h 66"/>
                <a:gd name="T4" fmla="*/ 523 w 523"/>
                <a:gd name="T5" fmla="*/ 0 h 66"/>
                <a:gd name="T6" fmla="*/ 0 w 523"/>
                <a:gd name="T7" fmla="*/ 1 h 66"/>
                <a:gd name="T8" fmla="*/ 0 w 523"/>
                <a:gd name="T9" fmla="*/ 66 h 66"/>
              </a:gdLst>
              <a:ahLst/>
              <a:cxnLst>
                <a:cxn ang="0">
                  <a:pos x="T0" y="T1"/>
                </a:cxn>
                <a:cxn ang="0">
                  <a:pos x="T2" y="T3"/>
                </a:cxn>
                <a:cxn ang="0">
                  <a:pos x="T4" y="T5"/>
                </a:cxn>
                <a:cxn ang="0">
                  <a:pos x="T6" y="T7"/>
                </a:cxn>
                <a:cxn ang="0">
                  <a:pos x="T8" y="T9"/>
                </a:cxn>
              </a:cxnLst>
              <a:rect l="0" t="0" r="r" b="b"/>
              <a:pathLst>
                <a:path w="523" h="66">
                  <a:moveTo>
                    <a:pt x="0" y="66"/>
                  </a:moveTo>
                  <a:lnTo>
                    <a:pt x="523" y="66"/>
                  </a:lnTo>
                  <a:lnTo>
                    <a:pt x="523" y="0"/>
                  </a:lnTo>
                  <a:lnTo>
                    <a:pt x="0" y="1"/>
                  </a:lnTo>
                  <a:lnTo>
                    <a:pt x="0" y="66"/>
                  </a:lnTo>
                  <a:close/>
                </a:path>
              </a:pathLst>
            </a:custGeom>
            <a:solidFill>
              <a:srgbClr val="5BA5D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18" name="Freeform 298"/>
            <p:cNvSpPr/>
            <p:nvPr userDrawn="1"/>
          </p:nvSpPr>
          <p:spPr bwMode="auto">
            <a:xfrm>
              <a:off x="8266113" y="2857500"/>
              <a:ext cx="1198563" cy="1709738"/>
            </a:xfrm>
            <a:custGeom>
              <a:avLst/>
              <a:gdLst>
                <a:gd name="T0" fmla="*/ 0 w 755"/>
                <a:gd name="T1" fmla="*/ 258 h 1077"/>
                <a:gd name="T2" fmla="*/ 391 w 755"/>
                <a:gd name="T3" fmla="*/ 0 h 1077"/>
                <a:gd name="T4" fmla="*/ 754 w 755"/>
                <a:gd name="T5" fmla="*/ 257 h 1077"/>
                <a:gd name="T6" fmla="*/ 755 w 755"/>
                <a:gd name="T7" fmla="*/ 1076 h 1077"/>
                <a:gd name="T8" fmla="*/ 1 w 755"/>
                <a:gd name="T9" fmla="*/ 1077 h 1077"/>
                <a:gd name="T10" fmla="*/ 0 w 755"/>
                <a:gd name="T11" fmla="*/ 258 h 1077"/>
              </a:gdLst>
              <a:ahLst/>
              <a:cxnLst>
                <a:cxn ang="0">
                  <a:pos x="T0" y="T1"/>
                </a:cxn>
                <a:cxn ang="0">
                  <a:pos x="T2" y="T3"/>
                </a:cxn>
                <a:cxn ang="0">
                  <a:pos x="T4" y="T5"/>
                </a:cxn>
                <a:cxn ang="0">
                  <a:pos x="T6" y="T7"/>
                </a:cxn>
                <a:cxn ang="0">
                  <a:pos x="T8" y="T9"/>
                </a:cxn>
                <a:cxn ang="0">
                  <a:pos x="T10" y="T11"/>
                </a:cxn>
              </a:cxnLst>
              <a:rect l="0" t="0" r="r" b="b"/>
              <a:pathLst>
                <a:path w="755" h="1077">
                  <a:moveTo>
                    <a:pt x="0" y="258"/>
                  </a:moveTo>
                  <a:lnTo>
                    <a:pt x="391" y="0"/>
                  </a:lnTo>
                  <a:lnTo>
                    <a:pt x="754" y="257"/>
                  </a:lnTo>
                  <a:lnTo>
                    <a:pt x="755" y="1076"/>
                  </a:lnTo>
                  <a:lnTo>
                    <a:pt x="1" y="1077"/>
                  </a:lnTo>
                  <a:lnTo>
                    <a:pt x="0" y="2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19" name="Freeform 299"/>
            <p:cNvSpPr/>
            <p:nvPr userDrawn="1"/>
          </p:nvSpPr>
          <p:spPr bwMode="auto">
            <a:xfrm>
              <a:off x="8975725" y="4051300"/>
              <a:ext cx="285750" cy="514350"/>
            </a:xfrm>
            <a:custGeom>
              <a:avLst/>
              <a:gdLst>
                <a:gd name="T0" fmla="*/ 1 w 180"/>
                <a:gd name="T1" fmla="*/ 324 h 324"/>
                <a:gd name="T2" fmla="*/ 0 w 180"/>
                <a:gd name="T3" fmla="*/ 0 h 324"/>
                <a:gd name="T4" fmla="*/ 179 w 180"/>
                <a:gd name="T5" fmla="*/ 0 h 324"/>
                <a:gd name="T6" fmla="*/ 180 w 180"/>
                <a:gd name="T7" fmla="*/ 324 h 324"/>
                <a:gd name="T8" fmla="*/ 1 w 180"/>
                <a:gd name="T9" fmla="*/ 324 h 324"/>
              </a:gdLst>
              <a:ahLst/>
              <a:cxnLst>
                <a:cxn ang="0">
                  <a:pos x="T0" y="T1"/>
                </a:cxn>
                <a:cxn ang="0">
                  <a:pos x="T2" y="T3"/>
                </a:cxn>
                <a:cxn ang="0">
                  <a:pos x="T4" y="T5"/>
                </a:cxn>
                <a:cxn ang="0">
                  <a:pos x="T6" y="T7"/>
                </a:cxn>
                <a:cxn ang="0">
                  <a:pos x="T8" y="T9"/>
                </a:cxn>
              </a:cxnLst>
              <a:rect l="0" t="0" r="r" b="b"/>
              <a:pathLst>
                <a:path w="180" h="324">
                  <a:moveTo>
                    <a:pt x="1" y="324"/>
                  </a:moveTo>
                  <a:lnTo>
                    <a:pt x="0" y="0"/>
                  </a:lnTo>
                  <a:lnTo>
                    <a:pt x="179" y="0"/>
                  </a:lnTo>
                  <a:lnTo>
                    <a:pt x="180" y="324"/>
                  </a:lnTo>
                  <a:lnTo>
                    <a:pt x="1" y="324"/>
                  </a:lnTo>
                  <a:close/>
                </a:path>
              </a:pathLst>
            </a:custGeom>
            <a:solidFill>
              <a:srgbClr val="F16B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20" name="Rectangle 300"/>
            <p:cNvSpPr>
              <a:spLocks noChangeArrowheads="1"/>
            </p:cNvSpPr>
            <p:nvPr userDrawn="1"/>
          </p:nvSpPr>
          <p:spPr bwMode="auto">
            <a:xfrm>
              <a:off x="9615488" y="3846513"/>
              <a:ext cx="231775" cy="404813"/>
            </a:xfrm>
            <a:prstGeom prst="rect">
              <a:avLst/>
            </a:prstGeom>
            <a:solidFill>
              <a:srgbClr val="3331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721" name="Freeform 301"/>
            <p:cNvSpPr/>
            <p:nvPr userDrawn="1"/>
          </p:nvSpPr>
          <p:spPr bwMode="auto">
            <a:xfrm>
              <a:off x="7889875" y="3848100"/>
              <a:ext cx="234950" cy="406400"/>
            </a:xfrm>
            <a:custGeom>
              <a:avLst/>
              <a:gdLst>
                <a:gd name="T0" fmla="*/ 1 w 148"/>
                <a:gd name="T1" fmla="*/ 256 h 256"/>
                <a:gd name="T2" fmla="*/ 0 w 148"/>
                <a:gd name="T3" fmla="*/ 0 h 256"/>
                <a:gd name="T4" fmla="*/ 147 w 148"/>
                <a:gd name="T5" fmla="*/ 0 h 256"/>
                <a:gd name="T6" fmla="*/ 148 w 148"/>
                <a:gd name="T7" fmla="*/ 255 h 256"/>
                <a:gd name="T8" fmla="*/ 1 w 148"/>
                <a:gd name="T9" fmla="*/ 256 h 256"/>
              </a:gdLst>
              <a:ahLst/>
              <a:cxnLst>
                <a:cxn ang="0">
                  <a:pos x="T0" y="T1"/>
                </a:cxn>
                <a:cxn ang="0">
                  <a:pos x="T2" y="T3"/>
                </a:cxn>
                <a:cxn ang="0">
                  <a:pos x="T4" y="T5"/>
                </a:cxn>
                <a:cxn ang="0">
                  <a:pos x="T6" y="T7"/>
                </a:cxn>
                <a:cxn ang="0">
                  <a:pos x="T8" y="T9"/>
                </a:cxn>
              </a:cxnLst>
              <a:rect l="0" t="0" r="r" b="b"/>
              <a:pathLst>
                <a:path w="148" h="256">
                  <a:moveTo>
                    <a:pt x="1" y="256"/>
                  </a:moveTo>
                  <a:lnTo>
                    <a:pt x="0" y="0"/>
                  </a:lnTo>
                  <a:lnTo>
                    <a:pt x="147" y="0"/>
                  </a:lnTo>
                  <a:lnTo>
                    <a:pt x="148" y="255"/>
                  </a:lnTo>
                  <a:lnTo>
                    <a:pt x="1" y="256"/>
                  </a:lnTo>
                  <a:close/>
                </a:path>
              </a:pathLst>
            </a:custGeom>
            <a:solidFill>
              <a:srgbClr val="3331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22" name="Freeform 302"/>
            <p:cNvSpPr/>
            <p:nvPr userDrawn="1"/>
          </p:nvSpPr>
          <p:spPr bwMode="auto">
            <a:xfrm>
              <a:off x="7935913" y="2603500"/>
              <a:ext cx="1857375" cy="1109663"/>
            </a:xfrm>
            <a:custGeom>
              <a:avLst/>
              <a:gdLst>
                <a:gd name="T0" fmla="*/ 470 w 1170"/>
                <a:gd name="T1" fmla="*/ 114 h 699"/>
                <a:gd name="T2" fmla="*/ 584 w 1170"/>
                <a:gd name="T3" fmla="*/ 0 h 699"/>
                <a:gd name="T4" fmla="*/ 584 w 1170"/>
                <a:gd name="T5" fmla="*/ 1 h 699"/>
                <a:gd name="T6" fmla="*/ 584 w 1170"/>
                <a:gd name="T7" fmla="*/ 0 h 699"/>
                <a:gd name="T8" fmla="*/ 698 w 1170"/>
                <a:gd name="T9" fmla="*/ 114 h 699"/>
                <a:gd name="T10" fmla="*/ 698 w 1170"/>
                <a:gd name="T11" fmla="*/ 114 h 699"/>
                <a:gd name="T12" fmla="*/ 1170 w 1170"/>
                <a:gd name="T13" fmla="*/ 583 h 699"/>
                <a:gd name="T14" fmla="*/ 1056 w 1170"/>
                <a:gd name="T15" fmla="*/ 698 h 699"/>
                <a:gd name="T16" fmla="*/ 585 w 1170"/>
                <a:gd name="T17" fmla="*/ 228 h 699"/>
                <a:gd name="T18" fmla="*/ 114 w 1170"/>
                <a:gd name="T19" fmla="*/ 699 h 699"/>
                <a:gd name="T20" fmla="*/ 0 w 1170"/>
                <a:gd name="T21" fmla="*/ 585 h 699"/>
                <a:gd name="T22" fmla="*/ 470 w 1170"/>
                <a:gd name="T23" fmla="*/ 115 h 699"/>
                <a:gd name="T24" fmla="*/ 470 w 1170"/>
                <a:gd name="T25" fmla="*/ 114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0" h="699">
                  <a:moveTo>
                    <a:pt x="470" y="114"/>
                  </a:moveTo>
                  <a:lnTo>
                    <a:pt x="584" y="0"/>
                  </a:lnTo>
                  <a:lnTo>
                    <a:pt x="584" y="1"/>
                  </a:lnTo>
                  <a:lnTo>
                    <a:pt x="584" y="0"/>
                  </a:lnTo>
                  <a:lnTo>
                    <a:pt x="698" y="114"/>
                  </a:lnTo>
                  <a:lnTo>
                    <a:pt x="698" y="114"/>
                  </a:lnTo>
                  <a:lnTo>
                    <a:pt x="1170" y="583"/>
                  </a:lnTo>
                  <a:lnTo>
                    <a:pt x="1056" y="698"/>
                  </a:lnTo>
                  <a:lnTo>
                    <a:pt x="585" y="228"/>
                  </a:lnTo>
                  <a:lnTo>
                    <a:pt x="114" y="699"/>
                  </a:lnTo>
                  <a:lnTo>
                    <a:pt x="0" y="585"/>
                  </a:lnTo>
                  <a:lnTo>
                    <a:pt x="470" y="115"/>
                  </a:lnTo>
                  <a:lnTo>
                    <a:pt x="470" y="114"/>
                  </a:lnTo>
                  <a:close/>
                </a:path>
              </a:pathLst>
            </a:custGeom>
            <a:solidFill>
              <a:srgbClr val="EFAC5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23" name="Freeform 303"/>
            <p:cNvSpPr/>
            <p:nvPr userDrawn="1"/>
          </p:nvSpPr>
          <p:spPr bwMode="auto">
            <a:xfrm>
              <a:off x="8004175" y="2773363"/>
              <a:ext cx="1717675" cy="857250"/>
            </a:xfrm>
            <a:custGeom>
              <a:avLst/>
              <a:gdLst>
                <a:gd name="T0" fmla="*/ 1082 w 1082"/>
                <a:gd name="T1" fmla="*/ 522 h 540"/>
                <a:gd name="T2" fmla="*/ 1064 w 1082"/>
                <a:gd name="T3" fmla="*/ 540 h 540"/>
                <a:gd name="T4" fmla="*/ 539 w 1082"/>
                <a:gd name="T5" fmla="*/ 36 h 540"/>
                <a:gd name="T6" fmla="*/ 17 w 1082"/>
                <a:gd name="T7" fmla="*/ 538 h 540"/>
                <a:gd name="T8" fmla="*/ 0 w 1082"/>
                <a:gd name="T9" fmla="*/ 520 h 540"/>
                <a:gd name="T10" fmla="*/ 525 w 1082"/>
                <a:gd name="T11" fmla="*/ 14 h 540"/>
                <a:gd name="T12" fmla="*/ 539 w 1082"/>
                <a:gd name="T13" fmla="*/ 0 h 540"/>
                <a:gd name="T14" fmla="*/ 1082 w 1082"/>
                <a:gd name="T15" fmla="*/ 522 h 5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2" h="540">
                  <a:moveTo>
                    <a:pt x="1082" y="522"/>
                  </a:moveTo>
                  <a:lnTo>
                    <a:pt x="1064" y="540"/>
                  </a:lnTo>
                  <a:lnTo>
                    <a:pt x="539" y="36"/>
                  </a:lnTo>
                  <a:lnTo>
                    <a:pt x="17" y="538"/>
                  </a:lnTo>
                  <a:lnTo>
                    <a:pt x="0" y="520"/>
                  </a:lnTo>
                  <a:lnTo>
                    <a:pt x="525" y="14"/>
                  </a:lnTo>
                  <a:lnTo>
                    <a:pt x="539" y="0"/>
                  </a:lnTo>
                  <a:lnTo>
                    <a:pt x="1082" y="522"/>
                  </a:lnTo>
                  <a:close/>
                </a:path>
              </a:pathLst>
            </a:custGeom>
            <a:solidFill>
              <a:srgbClr val="F3BF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24" name="Freeform 304"/>
            <p:cNvSpPr/>
            <p:nvPr userDrawn="1"/>
          </p:nvSpPr>
          <p:spPr bwMode="auto">
            <a:xfrm>
              <a:off x="8682038" y="4052888"/>
              <a:ext cx="177800" cy="309563"/>
            </a:xfrm>
            <a:custGeom>
              <a:avLst/>
              <a:gdLst>
                <a:gd name="T0" fmla="*/ 1 w 112"/>
                <a:gd name="T1" fmla="*/ 195 h 195"/>
                <a:gd name="T2" fmla="*/ 0 w 112"/>
                <a:gd name="T3" fmla="*/ 0 h 195"/>
                <a:gd name="T4" fmla="*/ 112 w 112"/>
                <a:gd name="T5" fmla="*/ 0 h 195"/>
                <a:gd name="T6" fmla="*/ 112 w 112"/>
                <a:gd name="T7" fmla="*/ 194 h 195"/>
                <a:gd name="T8" fmla="*/ 1 w 112"/>
                <a:gd name="T9" fmla="*/ 195 h 195"/>
              </a:gdLst>
              <a:ahLst/>
              <a:cxnLst>
                <a:cxn ang="0">
                  <a:pos x="T0" y="T1"/>
                </a:cxn>
                <a:cxn ang="0">
                  <a:pos x="T2" y="T3"/>
                </a:cxn>
                <a:cxn ang="0">
                  <a:pos x="T4" y="T5"/>
                </a:cxn>
                <a:cxn ang="0">
                  <a:pos x="T6" y="T7"/>
                </a:cxn>
                <a:cxn ang="0">
                  <a:pos x="T8" y="T9"/>
                </a:cxn>
              </a:cxnLst>
              <a:rect l="0" t="0" r="r" b="b"/>
              <a:pathLst>
                <a:path w="112" h="195">
                  <a:moveTo>
                    <a:pt x="1" y="195"/>
                  </a:moveTo>
                  <a:lnTo>
                    <a:pt x="0" y="0"/>
                  </a:lnTo>
                  <a:lnTo>
                    <a:pt x="112" y="0"/>
                  </a:lnTo>
                  <a:lnTo>
                    <a:pt x="112" y="194"/>
                  </a:lnTo>
                  <a:lnTo>
                    <a:pt x="1" y="195"/>
                  </a:lnTo>
                  <a:close/>
                </a:path>
              </a:pathLst>
            </a:custGeom>
            <a:solidFill>
              <a:srgbClr val="3331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25" name="Rectangle 305"/>
            <p:cNvSpPr>
              <a:spLocks noChangeArrowheads="1"/>
            </p:cNvSpPr>
            <p:nvPr userDrawn="1"/>
          </p:nvSpPr>
          <p:spPr bwMode="auto">
            <a:xfrm>
              <a:off x="8707438" y="4213225"/>
              <a:ext cx="55563" cy="125413"/>
            </a:xfrm>
            <a:prstGeom prst="rect">
              <a:avLst/>
            </a:prstGeom>
            <a:solidFill>
              <a:srgbClr val="C9D9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726" name="Freeform 306"/>
            <p:cNvSpPr/>
            <p:nvPr userDrawn="1"/>
          </p:nvSpPr>
          <p:spPr bwMode="auto">
            <a:xfrm>
              <a:off x="8778875" y="4213225"/>
              <a:ext cx="57150" cy="125413"/>
            </a:xfrm>
            <a:custGeom>
              <a:avLst/>
              <a:gdLst>
                <a:gd name="T0" fmla="*/ 0 w 36"/>
                <a:gd name="T1" fmla="*/ 79 h 79"/>
                <a:gd name="T2" fmla="*/ 0 w 36"/>
                <a:gd name="T3" fmla="*/ 0 h 79"/>
                <a:gd name="T4" fmla="*/ 35 w 36"/>
                <a:gd name="T5" fmla="*/ 0 h 79"/>
                <a:gd name="T6" fmla="*/ 36 w 36"/>
                <a:gd name="T7" fmla="*/ 79 h 79"/>
                <a:gd name="T8" fmla="*/ 0 w 36"/>
                <a:gd name="T9" fmla="*/ 79 h 79"/>
              </a:gdLst>
              <a:ahLst/>
              <a:cxnLst>
                <a:cxn ang="0">
                  <a:pos x="T0" y="T1"/>
                </a:cxn>
                <a:cxn ang="0">
                  <a:pos x="T2" y="T3"/>
                </a:cxn>
                <a:cxn ang="0">
                  <a:pos x="T4" y="T5"/>
                </a:cxn>
                <a:cxn ang="0">
                  <a:pos x="T6" y="T7"/>
                </a:cxn>
                <a:cxn ang="0">
                  <a:pos x="T8" y="T9"/>
                </a:cxn>
              </a:cxnLst>
              <a:rect l="0" t="0" r="r" b="b"/>
              <a:pathLst>
                <a:path w="36" h="79">
                  <a:moveTo>
                    <a:pt x="0" y="79"/>
                  </a:moveTo>
                  <a:lnTo>
                    <a:pt x="0" y="0"/>
                  </a:lnTo>
                  <a:lnTo>
                    <a:pt x="35" y="0"/>
                  </a:lnTo>
                  <a:lnTo>
                    <a:pt x="36" y="79"/>
                  </a:lnTo>
                  <a:lnTo>
                    <a:pt x="0" y="79"/>
                  </a:lnTo>
                  <a:close/>
                </a:path>
              </a:pathLst>
            </a:custGeom>
            <a:solidFill>
              <a:srgbClr val="C9D9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27" name="Freeform 307"/>
            <p:cNvSpPr/>
            <p:nvPr userDrawn="1"/>
          </p:nvSpPr>
          <p:spPr bwMode="auto">
            <a:xfrm>
              <a:off x="8707438" y="4073525"/>
              <a:ext cx="55563" cy="127000"/>
            </a:xfrm>
            <a:custGeom>
              <a:avLst/>
              <a:gdLst>
                <a:gd name="T0" fmla="*/ 0 w 35"/>
                <a:gd name="T1" fmla="*/ 0 h 80"/>
                <a:gd name="T2" fmla="*/ 0 w 35"/>
                <a:gd name="T3" fmla="*/ 80 h 80"/>
                <a:gd name="T4" fmla="*/ 35 w 35"/>
                <a:gd name="T5" fmla="*/ 80 h 80"/>
                <a:gd name="T6" fmla="*/ 34 w 35"/>
                <a:gd name="T7" fmla="*/ 0 h 80"/>
                <a:gd name="T8" fmla="*/ 0 w 35"/>
                <a:gd name="T9" fmla="*/ 0 h 80"/>
              </a:gdLst>
              <a:ahLst/>
              <a:cxnLst>
                <a:cxn ang="0">
                  <a:pos x="T0" y="T1"/>
                </a:cxn>
                <a:cxn ang="0">
                  <a:pos x="T2" y="T3"/>
                </a:cxn>
                <a:cxn ang="0">
                  <a:pos x="T4" y="T5"/>
                </a:cxn>
                <a:cxn ang="0">
                  <a:pos x="T6" y="T7"/>
                </a:cxn>
                <a:cxn ang="0">
                  <a:pos x="T8" y="T9"/>
                </a:cxn>
              </a:cxnLst>
              <a:rect l="0" t="0" r="r" b="b"/>
              <a:pathLst>
                <a:path w="35" h="80">
                  <a:moveTo>
                    <a:pt x="0" y="0"/>
                  </a:moveTo>
                  <a:lnTo>
                    <a:pt x="0" y="80"/>
                  </a:lnTo>
                  <a:lnTo>
                    <a:pt x="35" y="80"/>
                  </a:lnTo>
                  <a:lnTo>
                    <a:pt x="34" y="0"/>
                  </a:lnTo>
                  <a:lnTo>
                    <a:pt x="0" y="0"/>
                  </a:lnTo>
                  <a:close/>
                </a:path>
              </a:pathLst>
            </a:custGeom>
            <a:solidFill>
              <a:srgbClr val="C9D9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28" name="Rectangle 308"/>
            <p:cNvSpPr>
              <a:spLocks noChangeArrowheads="1"/>
            </p:cNvSpPr>
            <p:nvPr userDrawn="1"/>
          </p:nvSpPr>
          <p:spPr bwMode="auto">
            <a:xfrm>
              <a:off x="8778875" y="4073525"/>
              <a:ext cx="55563" cy="127000"/>
            </a:xfrm>
            <a:prstGeom prst="rect">
              <a:avLst/>
            </a:prstGeom>
            <a:solidFill>
              <a:srgbClr val="C9D9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729" name="Oval 309"/>
            <p:cNvSpPr>
              <a:spLocks noChangeArrowheads="1"/>
            </p:cNvSpPr>
            <p:nvPr userDrawn="1"/>
          </p:nvSpPr>
          <p:spPr bwMode="auto">
            <a:xfrm>
              <a:off x="9224963" y="4298950"/>
              <a:ext cx="26988" cy="269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30" name="Rectangle 310"/>
            <p:cNvSpPr>
              <a:spLocks noChangeArrowheads="1"/>
            </p:cNvSpPr>
            <p:nvPr userDrawn="1"/>
          </p:nvSpPr>
          <p:spPr bwMode="auto">
            <a:xfrm>
              <a:off x="9742488" y="4057650"/>
              <a:ext cx="71438" cy="165100"/>
            </a:xfrm>
            <a:prstGeom prst="rect">
              <a:avLst/>
            </a:prstGeom>
            <a:solidFill>
              <a:srgbClr val="5BA5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731" name="Rectangle 311"/>
            <p:cNvSpPr>
              <a:spLocks noChangeArrowheads="1"/>
            </p:cNvSpPr>
            <p:nvPr userDrawn="1"/>
          </p:nvSpPr>
          <p:spPr bwMode="auto">
            <a:xfrm>
              <a:off x="9647238" y="4057650"/>
              <a:ext cx="73025" cy="165100"/>
            </a:xfrm>
            <a:prstGeom prst="rect">
              <a:avLst/>
            </a:prstGeom>
            <a:solidFill>
              <a:srgbClr val="5BA5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732" name="Freeform 312"/>
            <p:cNvSpPr/>
            <p:nvPr userDrawn="1"/>
          </p:nvSpPr>
          <p:spPr bwMode="auto">
            <a:xfrm>
              <a:off x="9742488" y="3875088"/>
              <a:ext cx="71438" cy="165100"/>
            </a:xfrm>
            <a:custGeom>
              <a:avLst/>
              <a:gdLst>
                <a:gd name="T0" fmla="*/ 45 w 45"/>
                <a:gd name="T1" fmla="*/ 0 h 104"/>
                <a:gd name="T2" fmla="*/ 45 w 45"/>
                <a:gd name="T3" fmla="*/ 103 h 104"/>
                <a:gd name="T4" fmla="*/ 0 w 45"/>
                <a:gd name="T5" fmla="*/ 104 h 104"/>
                <a:gd name="T6" fmla="*/ 0 w 45"/>
                <a:gd name="T7" fmla="*/ 0 h 104"/>
                <a:gd name="T8" fmla="*/ 45 w 45"/>
                <a:gd name="T9" fmla="*/ 0 h 104"/>
              </a:gdLst>
              <a:ahLst/>
              <a:cxnLst>
                <a:cxn ang="0">
                  <a:pos x="T0" y="T1"/>
                </a:cxn>
                <a:cxn ang="0">
                  <a:pos x="T2" y="T3"/>
                </a:cxn>
                <a:cxn ang="0">
                  <a:pos x="T4" y="T5"/>
                </a:cxn>
                <a:cxn ang="0">
                  <a:pos x="T6" y="T7"/>
                </a:cxn>
                <a:cxn ang="0">
                  <a:pos x="T8" y="T9"/>
                </a:cxn>
              </a:cxnLst>
              <a:rect l="0" t="0" r="r" b="b"/>
              <a:pathLst>
                <a:path w="45" h="104">
                  <a:moveTo>
                    <a:pt x="45" y="0"/>
                  </a:moveTo>
                  <a:lnTo>
                    <a:pt x="45" y="103"/>
                  </a:lnTo>
                  <a:lnTo>
                    <a:pt x="0" y="104"/>
                  </a:lnTo>
                  <a:lnTo>
                    <a:pt x="0" y="0"/>
                  </a:lnTo>
                  <a:lnTo>
                    <a:pt x="45" y="0"/>
                  </a:lnTo>
                  <a:close/>
                </a:path>
              </a:pathLst>
            </a:custGeom>
            <a:solidFill>
              <a:srgbClr val="5BA5D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33" name="Rectangle 313"/>
            <p:cNvSpPr>
              <a:spLocks noChangeArrowheads="1"/>
            </p:cNvSpPr>
            <p:nvPr userDrawn="1"/>
          </p:nvSpPr>
          <p:spPr bwMode="auto">
            <a:xfrm>
              <a:off x="9647238" y="3875088"/>
              <a:ext cx="73025" cy="165100"/>
            </a:xfrm>
            <a:prstGeom prst="rect">
              <a:avLst/>
            </a:prstGeom>
            <a:solidFill>
              <a:srgbClr val="5BA5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734" name="Rectangle 314"/>
            <p:cNvSpPr>
              <a:spLocks noChangeArrowheads="1"/>
            </p:cNvSpPr>
            <p:nvPr userDrawn="1"/>
          </p:nvSpPr>
          <p:spPr bwMode="auto">
            <a:xfrm>
              <a:off x="7923213" y="4060825"/>
              <a:ext cx="73025" cy="165100"/>
            </a:xfrm>
            <a:prstGeom prst="rect">
              <a:avLst/>
            </a:prstGeom>
            <a:solidFill>
              <a:srgbClr val="5BA5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735" name="Rectangle 315"/>
            <p:cNvSpPr>
              <a:spLocks noChangeArrowheads="1"/>
            </p:cNvSpPr>
            <p:nvPr userDrawn="1"/>
          </p:nvSpPr>
          <p:spPr bwMode="auto">
            <a:xfrm>
              <a:off x="8018463" y="4060825"/>
              <a:ext cx="73025" cy="163513"/>
            </a:xfrm>
            <a:prstGeom prst="rect">
              <a:avLst/>
            </a:prstGeom>
            <a:solidFill>
              <a:srgbClr val="5BA5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736" name="Rectangle 316"/>
            <p:cNvSpPr>
              <a:spLocks noChangeArrowheads="1"/>
            </p:cNvSpPr>
            <p:nvPr userDrawn="1"/>
          </p:nvSpPr>
          <p:spPr bwMode="auto">
            <a:xfrm>
              <a:off x="7923213" y="3878263"/>
              <a:ext cx="73025" cy="163513"/>
            </a:xfrm>
            <a:prstGeom prst="rect">
              <a:avLst/>
            </a:prstGeom>
            <a:solidFill>
              <a:srgbClr val="5BA5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737" name="Freeform 317"/>
            <p:cNvSpPr/>
            <p:nvPr userDrawn="1"/>
          </p:nvSpPr>
          <p:spPr bwMode="auto">
            <a:xfrm>
              <a:off x="8018463" y="3878263"/>
              <a:ext cx="73025" cy="163513"/>
            </a:xfrm>
            <a:custGeom>
              <a:avLst/>
              <a:gdLst>
                <a:gd name="T0" fmla="*/ 0 w 46"/>
                <a:gd name="T1" fmla="*/ 0 h 103"/>
                <a:gd name="T2" fmla="*/ 0 w 46"/>
                <a:gd name="T3" fmla="*/ 103 h 103"/>
                <a:gd name="T4" fmla="*/ 46 w 46"/>
                <a:gd name="T5" fmla="*/ 103 h 103"/>
                <a:gd name="T6" fmla="*/ 45 w 46"/>
                <a:gd name="T7" fmla="*/ 0 h 103"/>
                <a:gd name="T8" fmla="*/ 0 w 46"/>
                <a:gd name="T9" fmla="*/ 0 h 103"/>
              </a:gdLst>
              <a:ahLst/>
              <a:cxnLst>
                <a:cxn ang="0">
                  <a:pos x="T0" y="T1"/>
                </a:cxn>
                <a:cxn ang="0">
                  <a:pos x="T2" y="T3"/>
                </a:cxn>
                <a:cxn ang="0">
                  <a:pos x="T4" y="T5"/>
                </a:cxn>
                <a:cxn ang="0">
                  <a:pos x="T6" y="T7"/>
                </a:cxn>
                <a:cxn ang="0">
                  <a:pos x="T8" y="T9"/>
                </a:cxn>
              </a:cxnLst>
              <a:rect l="0" t="0" r="r" b="b"/>
              <a:pathLst>
                <a:path w="46" h="103">
                  <a:moveTo>
                    <a:pt x="0" y="0"/>
                  </a:moveTo>
                  <a:lnTo>
                    <a:pt x="0" y="103"/>
                  </a:lnTo>
                  <a:lnTo>
                    <a:pt x="46" y="103"/>
                  </a:lnTo>
                  <a:lnTo>
                    <a:pt x="45" y="0"/>
                  </a:lnTo>
                  <a:lnTo>
                    <a:pt x="0" y="0"/>
                  </a:lnTo>
                  <a:close/>
                </a:path>
              </a:pathLst>
            </a:custGeom>
            <a:solidFill>
              <a:srgbClr val="5BA5D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38" name="Rectangle 318"/>
            <p:cNvSpPr>
              <a:spLocks noChangeArrowheads="1"/>
            </p:cNvSpPr>
            <p:nvPr userDrawn="1"/>
          </p:nvSpPr>
          <p:spPr bwMode="auto">
            <a:xfrm>
              <a:off x="8442325" y="4052888"/>
              <a:ext cx="179388" cy="309563"/>
            </a:xfrm>
            <a:prstGeom prst="rect">
              <a:avLst/>
            </a:prstGeom>
            <a:solidFill>
              <a:srgbClr val="3331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739" name="Rectangle 319"/>
            <p:cNvSpPr>
              <a:spLocks noChangeArrowheads="1"/>
            </p:cNvSpPr>
            <p:nvPr userDrawn="1"/>
          </p:nvSpPr>
          <p:spPr bwMode="auto">
            <a:xfrm>
              <a:off x="8467725" y="4214813"/>
              <a:ext cx="55563" cy="123825"/>
            </a:xfrm>
            <a:prstGeom prst="rect">
              <a:avLst/>
            </a:prstGeom>
            <a:solidFill>
              <a:srgbClr val="C9D9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740" name="Freeform 320"/>
            <p:cNvSpPr/>
            <p:nvPr userDrawn="1"/>
          </p:nvSpPr>
          <p:spPr bwMode="auto">
            <a:xfrm>
              <a:off x="8540750" y="4213225"/>
              <a:ext cx="55563" cy="125413"/>
            </a:xfrm>
            <a:custGeom>
              <a:avLst/>
              <a:gdLst>
                <a:gd name="T0" fmla="*/ 0 w 35"/>
                <a:gd name="T1" fmla="*/ 79 h 79"/>
                <a:gd name="T2" fmla="*/ 0 w 35"/>
                <a:gd name="T3" fmla="*/ 1 h 79"/>
                <a:gd name="T4" fmla="*/ 35 w 35"/>
                <a:gd name="T5" fmla="*/ 0 h 79"/>
                <a:gd name="T6" fmla="*/ 35 w 35"/>
                <a:gd name="T7" fmla="*/ 79 h 79"/>
                <a:gd name="T8" fmla="*/ 0 w 35"/>
                <a:gd name="T9" fmla="*/ 79 h 79"/>
              </a:gdLst>
              <a:ahLst/>
              <a:cxnLst>
                <a:cxn ang="0">
                  <a:pos x="T0" y="T1"/>
                </a:cxn>
                <a:cxn ang="0">
                  <a:pos x="T2" y="T3"/>
                </a:cxn>
                <a:cxn ang="0">
                  <a:pos x="T4" y="T5"/>
                </a:cxn>
                <a:cxn ang="0">
                  <a:pos x="T6" y="T7"/>
                </a:cxn>
                <a:cxn ang="0">
                  <a:pos x="T8" y="T9"/>
                </a:cxn>
              </a:cxnLst>
              <a:rect l="0" t="0" r="r" b="b"/>
              <a:pathLst>
                <a:path w="35" h="79">
                  <a:moveTo>
                    <a:pt x="0" y="79"/>
                  </a:moveTo>
                  <a:lnTo>
                    <a:pt x="0" y="1"/>
                  </a:lnTo>
                  <a:lnTo>
                    <a:pt x="35" y="0"/>
                  </a:lnTo>
                  <a:lnTo>
                    <a:pt x="35" y="79"/>
                  </a:lnTo>
                  <a:lnTo>
                    <a:pt x="0" y="79"/>
                  </a:lnTo>
                  <a:close/>
                </a:path>
              </a:pathLst>
            </a:custGeom>
            <a:solidFill>
              <a:srgbClr val="C9D9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41" name="Rectangle 321"/>
            <p:cNvSpPr>
              <a:spLocks noChangeArrowheads="1"/>
            </p:cNvSpPr>
            <p:nvPr userDrawn="1"/>
          </p:nvSpPr>
          <p:spPr bwMode="auto">
            <a:xfrm>
              <a:off x="8467725" y="4073525"/>
              <a:ext cx="55563" cy="127000"/>
            </a:xfrm>
            <a:prstGeom prst="rect">
              <a:avLst/>
            </a:prstGeom>
            <a:solidFill>
              <a:srgbClr val="C9D9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742" name="Rectangle 322"/>
            <p:cNvSpPr>
              <a:spLocks noChangeArrowheads="1"/>
            </p:cNvSpPr>
            <p:nvPr userDrawn="1"/>
          </p:nvSpPr>
          <p:spPr bwMode="auto">
            <a:xfrm>
              <a:off x="8540750" y="4073525"/>
              <a:ext cx="55563" cy="127000"/>
            </a:xfrm>
            <a:prstGeom prst="rect">
              <a:avLst/>
            </a:prstGeom>
            <a:solidFill>
              <a:srgbClr val="C9D9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743" name="Oval 323"/>
            <p:cNvSpPr>
              <a:spLocks noChangeArrowheads="1"/>
            </p:cNvSpPr>
            <p:nvPr userDrawn="1"/>
          </p:nvSpPr>
          <p:spPr bwMode="auto">
            <a:xfrm>
              <a:off x="8667750" y="3290888"/>
              <a:ext cx="392113" cy="390525"/>
            </a:xfrm>
            <a:prstGeom prst="ellipse">
              <a:avLst/>
            </a:prstGeom>
            <a:solidFill>
              <a:srgbClr val="C9D9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44" name="Freeform 324"/>
            <p:cNvSpPr/>
            <p:nvPr userDrawn="1"/>
          </p:nvSpPr>
          <p:spPr bwMode="auto">
            <a:xfrm>
              <a:off x="8731250" y="3354388"/>
              <a:ext cx="265113" cy="263525"/>
            </a:xfrm>
            <a:custGeom>
              <a:avLst/>
              <a:gdLst>
                <a:gd name="T0" fmla="*/ 84 w 167"/>
                <a:gd name="T1" fmla="*/ 167 h 167"/>
                <a:gd name="T2" fmla="*/ 167 w 167"/>
                <a:gd name="T3" fmla="*/ 83 h 167"/>
                <a:gd name="T4" fmla="*/ 84 w 167"/>
                <a:gd name="T5" fmla="*/ 0 h 167"/>
                <a:gd name="T6" fmla="*/ 0 w 167"/>
                <a:gd name="T7" fmla="*/ 83 h 167"/>
                <a:gd name="T8" fmla="*/ 84 w 167"/>
                <a:gd name="T9" fmla="*/ 167 h 167"/>
              </a:gdLst>
              <a:ahLst/>
              <a:cxnLst>
                <a:cxn ang="0">
                  <a:pos x="T0" y="T1"/>
                </a:cxn>
                <a:cxn ang="0">
                  <a:pos x="T2" y="T3"/>
                </a:cxn>
                <a:cxn ang="0">
                  <a:pos x="T4" y="T5"/>
                </a:cxn>
                <a:cxn ang="0">
                  <a:pos x="T6" y="T7"/>
                </a:cxn>
                <a:cxn ang="0">
                  <a:pos x="T8" y="T9"/>
                </a:cxn>
              </a:cxnLst>
              <a:rect l="0" t="0" r="r" b="b"/>
              <a:pathLst>
                <a:path w="167" h="167">
                  <a:moveTo>
                    <a:pt x="84" y="167"/>
                  </a:moveTo>
                  <a:cubicBezTo>
                    <a:pt x="130" y="167"/>
                    <a:pt x="167" y="129"/>
                    <a:pt x="167" y="83"/>
                  </a:cubicBezTo>
                  <a:cubicBezTo>
                    <a:pt x="167" y="37"/>
                    <a:pt x="130" y="0"/>
                    <a:pt x="84" y="0"/>
                  </a:cubicBezTo>
                  <a:cubicBezTo>
                    <a:pt x="37" y="0"/>
                    <a:pt x="0" y="37"/>
                    <a:pt x="0" y="83"/>
                  </a:cubicBezTo>
                  <a:cubicBezTo>
                    <a:pt x="0" y="130"/>
                    <a:pt x="38" y="167"/>
                    <a:pt x="84" y="167"/>
                  </a:cubicBezTo>
                  <a:close/>
                </a:path>
              </a:pathLst>
            </a:custGeom>
            <a:solidFill>
              <a:srgbClr val="DFE8E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45" name="Rectangle 325"/>
            <p:cNvSpPr>
              <a:spLocks noChangeArrowheads="1"/>
            </p:cNvSpPr>
            <p:nvPr userDrawn="1"/>
          </p:nvSpPr>
          <p:spPr bwMode="auto">
            <a:xfrm>
              <a:off x="1376363" y="1604963"/>
              <a:ext cx="869950" cy="107950"/>
            </a:xfrm>
            <a:prstGeom prst="rect">
              <a:avLst/>
            </a:prstGeom>
            <a:solidFill>
              <a:srgbClr val="86D4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sp>
        <p:nvSpPr>
          <p:cNvPr id="32" name="副标题 2"/>
          <p:cNvSpPr>
            <a:spLocks noGrp="1"/>
          </p:cNvSpPr>
          <p:nvPr userDrawn="1">
            <p:ph type="subTitle" idx="1"/>
          </p:nvPr>
        </p:nvSpPr>
        <p:spPr>
          <a:xfrm>
            <a:off x="1294613" y="2710498"/>
            <a:ext cx="7855511" cy="558799"/>
          </a:xfrm>
        </p:spPr>
        <p:txBody>
          <a:bodyPr anchor="ctr">
            <a:norm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sp>
        <p:nvSpPr>
          <p:cNvPr id="33" name="标题 1"/>
          <p:cNvSpPr>
            <a:spLocks noGrp="1"/>
          </p:cNvSpPr>
          <p:nvPr userDrawn="1">
            <p:ph type="ctrTitle"/>
          </p:nvPr>
        </p:nvSpPr>
        <p:spPr>
          <a:xfrm>
            <a:off x="1294613" y="2011907"/>
            <a:ext cx="7855511" cy="698591"/>
          </a:xfrm>
        </p:spPr>
        <p:txBody>
          <a:bodyPr anchor="ctr">
            <a:normAutofit/>
          </a:bodyPr>
          <a:lstStyle>
            <a:lvl1pPr algn="l">
              <a:defRPr sz="4000">
                <a:solidFill>
                  <a:schemeClr val="tx1"/>
                </a:solidFill>
              </a:defRPr>
            </a:lvl1pPr>
          </a:lstStyle>
          <a:p>
            <a:r>
              <a:rPr lang="en-US" dirty="0"/>
              <a:t>Click to edit Master title style</a:t>
            </a:r>
            <a:endParaRPr lang="zh-CN" altLang="en-US" dirty="0"/>
          </a:p>
        </p:txBody>
      </p:sp>
      <p:sp>
        <p:nvSpPr>
          <p:cNvPr id="34" name="文本占位符 13"/>
          <p:cNvSpPr>
            <a:spLocks noGrp="1"/>
          </p:cNvSpPr>
          <p:nvPr userDrawn="1">
            <p:ph type="body" sz="quarter" idx="10" hasCustomPrompt="1"/>
          </p:nvPr>
        </p:nvSpPr>
        <p:spPr>
          <a:xfrm>
            <a:off x="1294613" y="4473806"/>
            <a:ext cx="7855511" cy="296271"/>
          </a:xfrm>
        </p:spPr>
        <p:txBody>
          <a:bodyPr vert="horz" anchor="ctr">
            <a:noAutofit/>
          </a:bodyPr>
          <a:lstStyle>
            <a:lvl1pPr marL="0" indent="0" algn="l">
              <a:buNone/>
              <a:defRPr sz="15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endParaRPr lang="en-US" altLang="zh-CN" dirty="0"/>
          </a:p>
        </p:txBody>
      </p:sp>
      <p:sp>
        <p:nvSpPr>
          <p:cNvPr id="35" name="文本占位符 13"/>
          <p:cNvSpPr>
            <a:spLocks noGrp="1"/>
          </p:cNvSpPr>
          <p:nvPr userDrawn="1">
            <p:ph type="body" sz="quarter" idx="11" hasCustomPrompt="1"/>
          </p:nvPr>
        </p:nvSpPr>
        <p:spPr>
          <a:xfrm>
            <a:off x="1294613" y="4770077"/>
            <a:ext cx="7855511" cy="296271"/>
          </a:xfrm>
        </p:spPr>
        <p:txBody>
          <a:bodyPr vert="horz" anchor="ctr">
            <a:noAutofit/>
          </a:bodyPr>
          <a:lstStyle>
            <a:lvl1pPr marL="0" indent="0" algn="l">
              <a:buNone/>
              <a:defRPr sz="15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Date</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showMasterSp="0" userDrawn="1">
  <p:cSld name="节标题">
    <p:spTree>
      <p:nvGrpSpPr>
        <p:cNvPr id="1" name=""/>
        <p:cNvGrpSpPr/>
        <p:nvPr/>
      </p:nvGrpSpPr>
      <p:grpSpPr>
        <a:xfrm>
          <a:off x="0" y="0"/>
          <a:ext cx="0" cy="0"/>
          <a:chOff x="0" y="0"/>
          <a:chExt cx="0" cy="0"/>
        </a:xfrm>
      </p:grpSpPr>
      <p:grpSp>
        <p:nvGrpSpPr>
          <p:cNvPr id="6" name="组合 5"/>
          <p:cNvGrpSpPr/>
          <p:nvPr userDrawn="1"/>
        </p:nvGrpSpPr>
        <p:grpSpPr>
          <a:xfrm>
            <a:off x="930119" y="1451768"/>
            <a:ext cx="4137025" cy="4132263"/>
            <a:chOff x="6770688" y="1358900"/>
            <a:chExt cx="4137025" cy="4132263"/>
          </a:xfrm>
        </p:grpSpPr>
        <p:sp>
          <p:nvSpPr>
            <p:cNvPr id="566" name="Oval 256"/>
            <p:cNvSpPr>
              <a:spLocks noChangeArrowheads="1"/>
            </p:cNvSpPr>
            <p:nvPr userDrawn="1"/>
          </p:nvSpPr>
          <p:spPr bwMode="auto">
            <a:xfrm>
              <a:off x="7854950" y="4713288"/>
              <a:ext cx="42863" cy="42863"/>
            </a:xfrm>
            <a:prstGeom prst="ellipse">
              <a:avLst/>
            </a:prstGeom>
            <a:solidFill>
              <a:srgbClr val="F4C4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7" name="Oval 257"/>
            <p:cNvSpPr>
              <a:spLocks noChangeArrowheads="1"/>
            </p:cNvSpPr>
            <p:nvPr userDrawn="1"/>
          </p:nvSpPr>
          <p:spPr bwMode="auto">
            <a:xfrm>
              <a:off x="7981950" y="4879975"/>
              <a:ext cx="42863" cy="42863"/>
            </a:xfrm>
            <a:prstGeom prst="ellipse">
              <a:avLst/>
            </a:prstGeom>
            <a:solidFill>
              <a:srgbClr val="F4C4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8" name="Freeform 258"/>
            <p:cNvSpPr/>
            <p:nvPr userDrawn="1"/>
          </p:nvSpPr>
          <p:spPr bwMode="auto">
            <a:xfrm>
              <a:off x="6770688" y="1358900"/>
              <a:ext cx="4137025" cy="4132263"/>
            </a:xfrm>
            <a:custGeom>
              <a:avLst/>
              <a:gdLst>
                <a:gd name="T0" fmla="*/ 1305 w 2606"/>
                <a:gd name="T1" fmla="*/ 2605 h 2606"/>
                <a:gd name="T2" fmla="*/ 2605 w 2606"/>
                <a:gd name="T3" fmla="*/ 1301 h 2606"/>
                <a:gd name="T4" fmla="*/ 1301 w 2606"/>
                <a:gd name="T5" fmla="*/ 1 h 2606"/>
                <a:gd name="T6" fmla="*/ 1 w 2606"/>
                <a:gd name="T7" fmla="*/ 1305 h 2606"/>
                <a:gd name="T8" fmla="*/ 1305 w 2606"/>
                <a:gd name="T9" fmla="*/ 2605 h 2606"/>
              </a:gdLst>
              <a:ahLst/>
              <a:cxnLst>
                <a:cxn ang="0">
                  <a:pos x="T0" y="T1"/>
                </a:cxn>
                <a:cxn ang="0">
                  <a:pos x="T2" y="T3"/>
                </a:cxn>
                <a:cxn ang="0">
                  <a:pos x="T4" y="T5"/>
                </a:cxn>
                <a:cxn ang="0">
                  <a:pos x="T6" y="T7"/>
                </a:cxn>
                <a:cxn ang="0">
                  <a:pos x="T8" y="T9"/>
                </a:cxn>
              </a:cxnLst>
              <a:rect l="0" t="0" r="r" b="b"/>
              <a:pathLst>
                <a:path w="2606" h="2606">
                  <a:moveTo>
                    <a:pt x="1305" y="2605"/>
                  </a:moveTo>
                  <a:cubicBezTo>
                    <a:pt x="2022" y="2604"/>
                    <a:pt x="2606" y="2018"/>
                    <a:pt x="2605" y="1301"/>
                  </a:cubicBezTo>
                  <a:cubicBezTo>
                    <a:pt x="2604" y="584"/>
                    <a:pt x="2019" y="0"/>
                    <a:pt x="1301" y="1"/>
                  </a:cubicBezTo>
                  <a:cubicBezTo>
                    <a:pt x="584" y="2"/>
                    <a:pt x="0" y="588"/>
                    <a:pt x="1" y="1305"/>
                  </a:cubicBezTo>
                  <a:cubicBezTo>
                    <a:pt x="2" y="2022"/>
                    <a:pt x="588" y="2606"/>
                    <a:pt x="1305" y="2605"/>
                  </a:cubicBezTo>
                  <a:close/>
                </a:path>
              </a:pathLst>
            </a:custGeom>
            <a:solidFill>
              <a:srgbClr val="86D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9" name="Freeform 259"/>
            <p:cNvSpPr/>
            <p:nvPr userDrawn="1"/>
          </p:nvSpPr>
          <p:spPr bwMode="auto">
            <a:xfrm>
              <a:off x="7253288" y="2012950"/>
              <a:ext cx="3652838" cy="3116263"/>
            </a:xfrm>
            <a:custGeom>
              <a:avLst/>
              <a:gdLst>
                <a:gd name="T0" fmla="*/ 2301 w 2301"/>
                <a:gd name="T1" fmla="*/ 892 h 1966"/>
                <a:gd name="T2" fmla="*/ 1733 w 2301"/>
                <a:gd name="T3" fmla="*/ 1966 h 1966"/>
                <a:gd name="T4" fmla="*/ 749 w 2301"/>
                <a:gd name="T5" fmla="*/ 1772 h 1966"/>
                <a:gd name="T6" fmla="*/ 0 w 2301"/>
                <a:gd name="T7" fmla="*/ 844 h 1966"/>
                <a:gd name="T8" fmla="*/ 285 w 2301"/>
                <a:gd name="T9" fmla="*/ 548 h 1966"/>
                <a:gd name="T10" fmla="*/ 529 w 2301"/>
                <a:gd name="T11" fmla="*/ 763 h 1966"/>
                <a:gd name="T12" fmla="*/ 1154 w 2301"/>
                <a:gd name="T13" fmla="*/ 859 h 1966"/>
                <a:gd name="T14" fmla="*/ 570 w 2301"/>
                <a:gd name="T15" fmla="*/ 298 h 1966"/>
                <a:gd name="T16" fmla="*/ 926 w 2301"/>
                <a:gd name="T17" fmla="*/ 0 h 1966"/>
                <a:gd name="T18" fmla="*/ 1641 w 2301"/>
                <a:gd name="T19" fmla="*/ 661 h 1966"/>
                <a:gd name="T20" fmla="*/ 1810 w 2301"/>
                <a:gd name="T21" fmla="*/ 792 h 1966"/>
                <a:gd name="T22" fmla="*/ 2158 w 2301"/>
                <a:gd name="T23" fmla="*/ 739 h 1966"/>
                <a:gd name="T24" fmla="*/ 2301 w 2301"/>
                <a:gd name="T25" fmla="*/ 892 h 1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01" h="1966">
                  <a:moveTo>
                    <a:pt x="2301" y="892"/>
                  </a:moveTo>
                  <a:cubicBezTo>
                    <a:pt x="2300" y="1338"/>
                    <a:pt x="2076" y="1732"/>
                    <a:pt x="1733" y="1966"/>
                  </a:cubicBezTo>
                  <a:cubicBezTo>
                    <a:pt x="749" y="1772"/>
                    <a:pt x="749" y="1772"/>
                    <a:pt x="749" y="1772"/>
                  </a:cubicBezTo>
                  <a:cubicBezTo>
                    <a:pt x="0" y="844"/>
                    <a:pt x="0" y="844"/>
                    <a:pt x="0" y="844"/>
                  </a:cubicBezTo>
                  <a:cubicBezTo>
                    <a:pt x="285" y="548"/>
                    <a:pt x="285" y="548"/>
                    <a:pt x="285" y="548"/>
                  </a:cubicBezTo>
                  <a:cubicBezTo>
                    <a:pt x="529" y="763"/>
                    <a:pt x="529" y="763"/>
                    <a:pt x="529" y="763"/>
                  </a:cubicBezTo>
                  <a:cubicBezTo>
                    <a:pt x="1154" y="859"/>
                    <a:pt x="1154" y="859"/>
                    <a:pt x="1154" y="859"/>
                  </a:cubicBezTo>
                  <a:cubicBezTo>
                    <a:pt x="570" y="298"/>
                    <a:pt x="570" y="298"/>
                    <a:pt x="570" y="298"/>
                  </a:cubicBezTo>
                  <a:cubicBezTo>
                    <a:pt x="926" y="0"/>
                    <a:pt x="926" y="0"/>
                    <a:pt x="926" y="0"/>
                  </a:cubicBezTo>
                  <a:cubicBezTo>
                    <a:pt x="1641" y="661"/>
                    <a:pt x="1641" y="661"/>
                    <a:pt x="1641" y="661"/>
                  </a:cubicBezTo>
                  <a:cubicBezTo>
                    <a:pt x="1810" y="792"/>
                    <a:pt x="1810" y="792"/>
                    <a:pt x="1810" y="792"/>
                  </a:cubicBezTo>
                  <a:cubicBezTo>
                    <a:pt x="2158" y="739"/>
                    <a:pt x="2158" y="739"/>
                    <a:pt x="2158" y="739"/>
                  </a:cubicBezTo>
                  <a:lnTo>
                    <a:pt x="2301" y="892"/>
                  </a:lnTo>
                  <a:close/>
                </a:path>
              </a:pathLst>
            </a:custGeom>
            <a:solidFill>
              <a:srgbClr val="53C8E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0" name="Freeform 260"/>
            <p:cNvSpPr/>
            <p:nvPr userDrawn="1"/>
          </p:nvSpPr>
          <p:spPr bwMode="auto">
            <a:xfrm>
              <a:off x="9840913" y="4024313"/>
              <a:ext cx="666750" cy="679450"/>
            </a:xfrm>
            <a:custGeom>
              <a:avLst/>
              <a:gdLst>
                <a:gd name="T0" fmla="*/ 32 w 420"/>
                <a:gd name="T1" fmla="*/ 279 h 428"/>
                <a:gd name="T2" fmla="*/ 24 w 420"/>
                <a:gd name="T3" fmla="*/ 317 h 428"/>
                <a:gd name="T4" fmla="*/ 136 w 420"/>
                <a:gd name="T5" fmla="*/ 428 h 428"/>
                <a:gd name="T6" fmla="*/ 236 w 420"/>
                <a:gd name="T7" fmla="*/ 363 h 428"/>
                <a:gd name="T8" fmla="*/ 310 w 420"/>
                <a:gd name="T9" fmla="*/ 392 h 428"/>
                <a:gd name="T10" fmla="*/ 420 w 420"/>
                <a:gd name="T11" fmla="*/ 280 h 428"/>
                <a:gd name="T12" fmla="*/ 309 w 420"/>
                <a:gd name="T13" fmla="*/ 170 h 428"/>
                <a:gd name="T14" fmla="*/ 307 w 420"/>
                <a:gd name="T15" fmla="*/ 170 h 428"/>
                <a:gd name="T16" fmla="*/ 307 w 420"/>
                <a:gd name="T17" fmla="*/ 158 h 428"/>
                <a:gd name="T18" fmla="*/ 196 w 420"/>
                <a:gd name="T19" fmla="*/ 48 h 428"/>
                <a:gd name="T20" fmla="*/ 165 w 420"/>
                <a:gd name="T21" fmla="*/ 52 h 428"/>
                <a:gd name="T22" fmla="*/ 88 w 420"/>
                <a:gd name="T23" fmla="*/ 0 h 428"/>
                <a:gd name="T24" fmla="*/ 0 w 420"/>
                <a:gd name="T25" fmla="*/ 110 h 428"/>
                <a:gd name="T26" fmla="*/ 14 w 420"/>
                <a:gd name="T27" fmla="*/ 169 h 428"/>
                <a:gd name="T28" fmla="*/ 6 w 420"/>
                <a:gd name="T29" fmla="*/ 208 h 428"/>
                <a:gd name="T30" fmla="*/ 32 w 420"/>
                <a:gd name="T31" fmla="*/ 279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0" h="428">
                  <a:moveTo>
                    <a:pt x="32" y="279"/>
                  </a:moveTo>
                  <a:cubicBezTo>
                    <a:pt x="27" y="290"/>
                    <a:pt x="24" y="304"/>
                    <a:pt x="24" y="317"/>
                  </a:cubicBezTo>
                  <a:cubicBezTo>
                    <a:pt x="25" y="378"/>
                    <a:pt x="74" y="428"/>
                    <a:pt x="136" y="428"/>
                  </a:cubicBezTo>
                  <a:cubicBezTo>
                    <a:pt x="180" y="428"/>
                    <a:pt x="219" y="401"/>
                    <a:pt x="236" y="363"/>
                  </a:cubicBezTo>
                  <a:cubicBezTo>
                    <a:pt x="255" y="381"/>
                    <a:pt x="281" y="392"/>
                    <a:pt x="310" y="392"/>
                  </a:cubicBezTo>
                  <a:cubicBezTo>
                    <a:pt x="371" y="391"/>
                    <a:pt x="420" y="341"/>
                    <a:pt x="420" y="280"/>
                  </a:cubicBezTo>
                  <a:cubicBezTo>
                    <a:pt x="420" y="219"/>
                    <a:pt x="370" y="170"/>
                    <a:pt x="309" y="170"/>
                  </a:cubicBezTo>
                  <a:cubicBezTo>
                    <a:pt x="309" y="170"/>
                    <a:pt x="307" y="170"/>
                    <a:pt x="307" y="170"/>
                  </a:cubicBezTo>
                  <a:cubicBezTo>
                    <a:pt x="307" y="166"/>
                    <a:pt x="307" y="162"/>
                    <a:pt x="307" y="158"/>
                  </a:cubicBezTo>
                  <a:cubicBezTo>
                    <a:pt x="306" y="97"/>
                    <a:pt x="257" y="48"/>
                    <a:pt x="196" y="48"/>
                  </a:cubicBezTo>
                  <a:cubicBezTo>
                    <a:pt x="185" y="48"/>
                    <a:pt x="175" y="49"/>
                    <a:pt x="165" y="52"/>
                  </a:cubicBezTo>
                  <a:cubicBezTo>
                    <a:pt x="149" y="21"/>
                    <a:pt x="121" y="0"/>
                    <a:pt x="88" y="0"/>
                  </a:cubicBezTo>
                  <a:cubicBezTo>
                    <a:pt x="39" y="0"/>
                    <a:pt x="0" y="50"/>
                    <a:pt x="0" y="110"/>
                  </a:cubicBezTo>
                  <a:cubicBezTo>
                    <a:pt x="0" y="132"/>
                    <a:pt x="5" y="152"/>
                    <a:pt x="14" y="169"/>
                  </a:cubicBezTo>
                  <a:cubicBezTo>
                    <a:pt x="9" y="181"/>
                    <a:pt x="6" y="194"/>
                    <a:pt x="6" y="208"/>
                  </a:cubicBezTo>
                  <a:cubicBezTo>
                    <a:pt x="6" y="235"/>
                    <a:pt x="16" y="259"/>
                    <a:pt x="32" y="279"/>
                  </a:cubicBezTo>
                  <a:close/>
                </a:path>
              </a:pathLst>
            </a:custGeom>
            <a:solidFill>
              <a:srgbClr val="42743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1" name="Freeform 261"/>
            <p:cNvSpPr/>
            <p:nvPr userDrawn="1"/>
          </p:nvSpPr>
          <p:spPr bwMode="auto">
            <a:xfrm>
              <a:off x="7146925" y="4027488"/>
              <a:ext cx="668338" cy="679450"/>
            </a:xfrm>
            <a:custGeom>
              <a:avLst/>
              <a:gdLst>
                <a:gd name="T0" fmla="*/ 389 w 421"/>
                <a:gd name="T1" fmla="*/ 279 h 428"/>
                <a:gd name="T2" fmla="*/ 397 w 421"/>
                <a:gd name="T3" fmla="*/ 317 h 428"/>
                <a:gd name="T4" fmla="*/ 286 w 421"/>
                <a:gd name="T5" fmla="*/ 428 h 428"/>
                <a:gd name="T6" fmla="*/ 185 w 421"/>
                <a:gd name="T7" fmla="*/ 364 h 428"/>
                <a:gd name="T8" fmla="*/ 112 w 421"/>
                <a:gd name="T9" fmla="*/ 392 h 428"/>
                <a:gd name="T10" fmla="*/ 0 w 421"/>
                <a:gd name="T11" fmla="*/ 282 h 428"/>
                <a:gd name="T12" fmla="*/ 111 w 421"/>
                <a:gd name="T13" fmla="*/ 171 h 428"/>
                <a:gd name="T14" fmla="*/ 114 w 421"/>
                <a:gd name="T15" fmla="*/ 171 h 428"/>
                <a:gd name="T16" fmla="*/ 113 w 421"/>
                <a:gd name="T17" fmla="*/ 159 h 428"/>
                <a:gd name="T18" fmla="*/ 224 w 421"/>
                <a:gd name="T19" fmla="*/ 48 h 428"/>
                <a:gd name="T20" fmla="*/ 256 w 421"/>
                <a:gd name="T21" fmla="*/ 53 h 428"/>
                <a:gd name="T22" fmla="*/ 332 w 421"/>
                <a:gd name="T23" fmla="*/ 0 h 428"/>
                <a:gd name="T24" fmla="*/ 421 w 421"/>
                <a:gd name="T25" fmla="*/ 110 h 428"/>
                <a:gd name="T26" fmla="*/ 407 w 421"/>
                <a:gd name="T27" fmla="*/ 169 h 428"/>
                <a:gd name="T28" fmla="*/ 414 w 421"/>
                <a:gd name="T29" fmla="*/ 208 h 428"/>
                <a:gd name="T30" fmla="*/ 389 w 421"/>
                <a:gd name="T31" fmla="*/ 279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1" h="428">
                  <a:moveTo>
                    <a:pt x="389" y="279"/>
                  </a:moveTo>
                  <a:cubicBezTo>
                    <a:pt x="394" y="290"/>
                    <a:pt x="397" y="304"/>
                    <a:pt x="397" y="317"/>
                  </a:cubicBezTo>
                  <a:cubicBezTo>
                    <a:pt x="397" y="378"/>
                    <a:pt x="347" y="428"/>
                    <a:pt x="286" y="428"/>
                  </a:cubicBezTo>
                  <a:cubicBezTo>
                    <a:pt x="241" y="428"/>
                    <a:pt x="203" y="402"/>
                    <a:pt x="185" y="364"/>
                  </a:cubicBezTo>
                  <a:cubicBezTo>
                    <a:pt x="165" y="382"/>
                    <a:pt x="139" y="392"/>
                    <a:pt x="112" y="392"/>
                  </a:cubicBezTo>
                  <a:cubicBezTo>
                    <a:pt x="50" y="392"/>
                    <a:pt x="0" y="342"/>
                    <a:pt x="0" y="282"/>
                  </a:cubicBezTo>
                  <a:cubicBezTo>
                    <a:pt x="0" y="221"/>
                    <a:pt x="50" y="171"/>
                    <a:pt x="111" y="171"/>
                  </a:cubicBezTo>
                  <a:cubicBezTo>
                    <a:pt x="112" y="171"/>
                    <a:pt x="113" y="171"/>
                    <a:pt x="114" y="171"/>
                  </a:cubicBezTo>
                  <a:cubicBezTo>
                    <a:pt x="114" y="167"/>
                    <a:pt x="113" y="163"/>
                    <a:pt x="113" y="159"/>
                  </a:cubicBezTo>
                  <a:cubicBezTo>
                    <a:pt x="113" y="98"/>
                    <a:pt x="163" y="48"/>
                    <a:pt x="224" y="48"/>
                  </a:cubicBezTo>
                  <a:cubicBezTo>
                    <a:pt x="235" y="48"/>
                    <a:pt x="246" y="50"/>
                    <a:pt x="256" y="53"/>
                  </a:cubicBezTo>
                  <a:cubicBezTo>
                    <a:pt x="271" y="21"/>
                    <a:pt x="299" y="0"/>
                    <a:pt x="332" y="0"/>
                  </a:cubicBezTo>
                  <a:cubicBezTo>
                    <a:pt x="381" y="0"/>
                    <a:pt x="421" y="49"/>
                    <a:pt x="421" y="110"/>
                  </a:cubicBezTo>
                  <a:cubicBezTo>
                    <a:pt x="421" y="132"/>
                    <a:pt x="416" y="152"/>
                    <a:pt x="407" y="169"/>
                  </a:cubicBezTo>
                  <a:cubicBezTo>
                    <a:pt x="412" y="181"/>
                    <a:pt x="414" y="194"/>
                    <a:pt x="414" y="208"/>
                  </a:cubicBezTo>
                  <a:cubicBezTo>
                    <a:pt x="414" y="235"/>
                    <a:pt x="405" y="259"/>
                    <a:pt x="389" y="279"/>
                  </a:cubicBezTo>
                  <a:close/>
                </a:path>
              </a:pathLst>
            </a:custGeom>
            <a:solidFill>
              <a:srgbClr val="42743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2" name="Freeform 262"/>
            <p:cNvSpPr/>
            <p:nvPr userDrawn="1"/>
          </p:nvSpPr>
          <p:spPr bwMode="auto">
            <a:xfrm>
              <a:off x="9915525" y="2876550"/>
              <a:ext cx="763588" cy="485775"/>
            </a:xfrm>
            <a:custGeom>
              <a:avLst/>
              <a:gdLst>
                <a:gd name="T0" fmla="*/ 74 w 481"/>
                <a:gd name="T1" fmla="*/ 302 h 306"/>
                <a:gd name="T2" fmla="*/ 0 w 481"/>
                <a:gd name="T3" fmla="*/ 223 h 306"/>
                <a:gd name="T4" fmla="*/ 66 w 481"/>
                <a:gd name="T5" fmla="*/ 145 h 306"/>
                <a:gd name="T6" fmla="*/ 66 w 481"/>
                <a:gd name="T7" fmla="*/ 138 h 306"/>
                <a:gd name="T8" fmla="*/ 124 w 481"/>
                <a:gd name="T9" fmla="*/ 78 h 306"/>
                <a:gd name="T10" fmla="*/ 149 w 481"/>
                <a:gd name="T11" fmla="*/ 84 h 306"/>
                <a:gd name="T12" fmla="*/ 264 w 481"/>
                <a:gd name="T13" fmla="*/ 0 h 306"/>
                <a:gd name="T14" fmla="*/ 382 w 481"/>
                <a:gd name="T15" fmla="*/ 107 h 306"/>
                <a:gd name="T16" fmla="*/ 481 w 481"/>
                <a:gd name="T17" fmla="*/ 209 h 306"/>
                <a:gd name="T18" fmla="*/ 406 w 481"/>
                <a:gd name="T19" fmla="*/ 306 h 306"/>
                <a:gd name="T20" fmla="*/ 338 w 481"/>
                <a:gd name="T21" fmla="*/ 306 h 306"/>
                <a:gd name="T22" fmla="*/ 74 w 481"/>
                <a:gd name="T23" fmla="*/ 302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1" h="306">
                  <a:moveTo>
                    <a:pt x="74" y="302"/>
                  </a:moveTo>
                  <a:cubicBezTo>
                    <a:pt x="33" y="302"/>
                    <a:pt x="0" y="267"/>
                    <a:pt x="0" y="223"/>
                  </a:cubicBezTo>
                  <a:cubicBezTo>
                    <a:pt x="0" y="182"/>
                    <a:pt x="29" y="149"/>
                    <a:pt x="66" y="145"/>
                  </a:cubicBezTo>
                  <a:cubicBezTo>
                    <a:pt x="66" y="143"/>
                    <a:pt x="66" y="140"/>
                    <a:pt x="66" y="138"/>
                  </a:cubicBezTo>
                  <a:cubicBezTo>
                    <a:pt x="66" y="104"/>
                    <a:pt x="91" y="78"/>
                    <a:pt x="124" y="78"/>
                  </a:cubicBezTo>
                  <a:cubicBezTo>
                    <a:pt x="133" y="78"/>
                    <a:pt x="142" y="80"/>
                    <a:pt x="149" y="84"/>
                  </a:cubicBezTo>
                  <a:cubicBezTo>
                    <a:pt x="162" y="36"/>
                    <a:pt x="208" y="0"/>
                    <a:pt x="264" y="0"/>
                  </a:cubicBezTo>
                  <a:cubicBezTo>
                    <a:pt x="328" y="0"/>
                    <a:pt x="380" y="48"/>
                    <a:pt x="382" y="107"/>
                  </a:cubicBezTo>
                  <a:cubicBezTo>
                    <a:pt x="438" y="111"/>
                    <a:pt x="481" y="155"/>
                    <a:pt x="481" y="209"/>
                  </a:cubicBezTo>
                  <a:cubicBezTo>
                    <a:pt x="481" y="254"/>
                    <a:pt x="450" y="292"/>
                    <a:pt x="406" y="306"/>
                  </a:cubicBezTo>
                  <a:cubicBezTo>
                    <a:pt x="338" y="306"/>
                    <a:pt x="338" y="306"/>
                    <a:pt x="338" y="306"/>
                  </a:cubicBezTo>
                  <a:lnTo>
                    <a:pt x="74" y="302"/>
                  </a:lnTo>
                  <a:close/>
                </a:path>
              </a:pathLst>
            </a:custGeom>
            <a:solidFill>
              <a:srgbClr val="DBF0F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3" name="Freeform 263"/>
            <p:cNvSpPr/>
            <p:nvPr userDrawn="1"/>
          </p:nvSpPr>
          <p:spPr bwMode="auto">
            <a:xfrm>
              <a:off x="7118350" y="4562475"/>
              <a:ext cx="3446463" cy="928688"/>
            </a:xfrm>
            <a:custGeom>
              <a:avLst/>
              <a:gdLst>
                <a:gd name="T0" fmla="*/ 2171 w 2171"/>
                <a:gd name="T1" fmla="*/ 0 h 586"/>
                <a:gd name="T2" fmla="*/ 1086 w 2171"/>
                <a:gd name="T3" fmla="*/ 585 h 586"/>
                <a:gd name="T4" fmla="*/ 0 w 2171"/>
                <a:gd name="T5" fmla="*/ 3 h 586"/>
                <a:gd name="T6" fmla="*/ 2171 w 2171"/>
                <a:gd name="T7" fmla="*/ 0 h 586"/>
              </a:gdLst>
              <a:ahLst/>
              <a:cxnLst>
                <a:cxn ang="0">
                  <a:pos x="T0" y="T1"/>
                </a:cxn>
                <a:cxn ang="0">
                  <a:pos x="T2" y="T3"/>
                </a:cxn>
                <a:cxn ang="0">
                  <a:pos x="T4" y="T5"/>
                </a:cxn>
                <a:cxn ang="0">
                  <a:pos x="T6" y="T7"/>
                </a:cxn>
              </a:cxnLst>
              <a:rect l="0" t="0" r="r" b="b"/>
              <a:pathLst>
                <a:path w="2171" h="586">
                  <a:moveTo>
                    <a:pt x="2171" y="0"/>
                  </a:moveTo>
                  <a:cubicBezTo>
                    <a:pt x="1939" y="352"/>
                    <a:pt x="1540" y="584"/>
                    <a:pt x="1086" y="585"/>
                  </a:cubicBezTo>
                  <a:cubicBezTo>
                    <a:pt x="633" y="586"/>
                    <a:pt x="233" y="354"/>
                    <a:pt x="0" y="3"/>
                  </a:cubicBezTo>
                  <a:lnTo>
                    <a:pt x="2171" y="0"/>
                  </a:lnTo>
                  <a:close/>
                </a:path>
              </a:pathLst>
            </a:custGeom>
            <a:solidFill>
              <a:srgbClr val="F0A6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4" name="Freeform 264"/>
            <p:cNvSpPr/>
            <p:nvPr userDrawn="1"/>
          </p:nvSpPr>
          <p:spPr bwMode="auto">
            <a:xfrm>
              <a:off x="7159625" y="2851150"/>
              <a:ext cx="803275" cy="509588"/>
            </a:xfrm>
            <a:custGeom>
              <a:avLst/>
              <a:gdLst>
                <a:gd name="T0" fmla="*/ 78 w 506"/>
                <a:gd name="T1" fmla="*/ 318 h 321"/>
                <a:gd name="T2" fmla="*/ 0 w 506"/>
                <a:gd name="T3" fmla="*/ 235 h 321"/>
                <a:gd name="T4" fmla="*/ 70 w 506"/>
                <a:gd name="T5" fmla="*/ 153 h 321"/>
                <a:gd name="T6" fmla="*/ 70 w 506"/>
                <a:gd name="T7" fmla="*/ 146 h 321"/>
                <a:gd name="T8" fmla="*/ 130 w 506"/>
                <a:gd name="T9" fmla="*/ 82 h 321"/>
                <a:gd name="T10" fmla="*/ 157 w 506"/>
                <a:gd name="T11" fmla="*/ 89 h 321"/>
                <a:gd name="T12" fmla="*/ 277 w 506"/>
                <a:gd name="T13" fmla="*/ 1 h 321"/>
                <a:gd name="T14" fmla="*/ 401 w 506"/>
                <a:gd name="T15" fmla="*/ 113 h 321"/>
                <a:gd name="T16" fmla="*/ 506 w 506"/>
                <a:gd name="T17" fmla="*/ 220 h 321"/>
                <a:gd name="T18" fmla="*/ 426 w 506"/>
                <a:gd name="T19" fmla="*/ 321 h 321"/>
                <a:gd name="T20" fmla="*/ 355 w 506"/>
                <a:gd name="T21" fmla="*/ 321 h 321"/>
                <a:gd name="T22" fmla="*/ 78 w 506"/>
                <a:gd name="T23" fmla="*/ 318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6" h="321">
                  <a:moveTo>
                    <a:pt x="78" y="318"/>
                  </a:moveTo>
                  <a:cubicBezTo>
                    <a:pt x="35" y="318"/>
                    <a:pt x="1" y="281"/>
                    <a:pt x="0" y="235"/>
                  </a:cubicBezTo>
                  <a:cubicBezTo>
                    <a:pt x="0" y="192"/>
                    <a:pt x="31" y="157"/>
                    <a:pt x="70" y="153"/>
                  </a:cubicBezTo>
                  <a:cubicBezTo>
                    <a:pt x="70" y="151"/>
                    <a:pt x="70" y="149"/>
                    <a:pt x="70" y="146"/>
                  </a:cubicBezTo>
                  <a:cubicBezTo>
                    <a:pt x="70" y="111"/>
                    <a:pt x="96" y="82"/>
                    <a:pt x="130" y="82"/>
                  </a:cubicBezTo>
                  <a:cubicBezTo>
                    <a:pt x="139" y="82"/>
                    <a:pt x="149" y="85"/>
                    <a:pt x="157" y="89"/>
                  </a:cubicBezTo>
                  <a:cubicBezTo>
                    <a:pt x="170" y="39"/>
                    <a:pt x="219" y="1"/>
                    <a:pt x="277" y="1"/>
                  </a:cubicBezTo>
                  <a:cubicBezTo>
                    <a:pt x="345" y="0"/>
                    <a:pt x="399" y="51"/>
                    <a:pt x="401" y="113"/>
                  </a:cubicBezTo>
                  <a:cubicBezTo>
                    <a:pt x="460" y="118"/>
                    <a:pt x="506" y="164"/>
                    <a:pt x="506" y="220"/>
                  </a:cubicBezTo>
                  <a:cubicBezTo>
                    <a:pt x="506" y="268"/>
                    <a:pt x="472" y="308"/>
                    <a:pt x="426" y="321"/>
                  </a:cubicBezTo>
                  <a:cubicBezTo>
                    <a:pt x="355" y="321"/>
                    <a:pt x="355" y="321"/>
                    <a:pt x="355" y="321"/>
                  </a:cubicBezTo>
                  <a:lnTo>
                    <a:pt x="78" y="318"/>
                  </a:lnTo>
                  <a:close/>
                </a:path>
              </a:pathLst>
            </a:custGeom>
            <a:solidFill>
              <a:srgbClr val="DBF0F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5" name="Oval 265"/>
            <p:cNvSpPr>
              <a:spLocks noChangeArrowheads="1"/>
            </p:cNvSpPr>
            <p:nvPr userDrawn="1"/>
          </p:nvSpPr>
          <p:spPr bwMode="auto">
            <a:xfrm>
              <a:off x="7818438" y="4727575"/>
              <a:ext cx="44450" cy="44450"/>
            </a:xfrm>
            <a:prstGeom prst="ellipse">
              <a:avLst/>
            </a:prstGeom>
            <a:solidFill>
              <a:srgbClr val="EB7D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6" name="Oval 266"/>
            <p:cNvSpPr>
              <a:spLocks noChangeArrowheads="1"/>
            </p:cNvSpPr>
            <p:nvPr userDrawn="1"/>
          </p:nvSpPr>
          <p:spPr bwMode="auto">
            <a:xfrm>
              <a:off x="7872413" y="5038725"/>
              <a:ext cx="44450" cy="42863"/>
            </a:xfrm>
            <a:prstGeom prst="ellipse">
              <a:avLst/>
            </a:prstGeom>
            <a:solidFill>
              <a:srgbClr val="F4C4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7" name="Freeform 267"/>
            <p:cNvSpPr/>
            <p:nvPr userDrawn="1"/>
          </p:nvSpPr>
          <p:spPr bwMode="auto">
            <a:xfrm>
              <a:off x="8072438" y="4889500"/>
              <a:ext cx="44450" cy="44450"/>
            </a:xfrm>
            <a:custGeom>
              <a:avLst/>
              <a:gdLst>
                <a:gd name="T0" fmla="*/ 14 w 28"/>
                <a:gd name="T1" fmla="*/ 28 h 28"/>
                <a:gd name="T2" fmla="*/ 27 w 28"/>
                <a:gd name="T3" fmla="*/ 14 h 28"/>
                <a:gd name="T4" fmla="*/ 14 w 28"/>
                <a:gd name="T5" fmla="*/ 0 h 28"/>
                <a:gd name="T6" fmla="*/ 0 w 28"/>
                <a:gd name="T7" fmla="*/ 14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1" y="28"/>
                    <a:pt x="28" y="21"/>
                    <a:pt x="27" y="14"/>
                  </a:cubicBezTo>
                  <a:cubicBezTo>
                    <a:pt x="27" y="6"/>
                    <a:pt x="21" y="0"/>
                    <a:pt x="14" y="0"/>
                  </a:cubicBezTo>
                  <a:cubicBezTo>
                    <a:pt x="6" y="0"/>
                    <a:pt x="0" y="6"/>
                    <a:pt x="0" y="14"/>
                  </a:cubicBezTo>
                  <a:cubicBezTo>
                    <a:pt x="0" y="21"/>
                    <a:pt x="6" y="28"/>
                    <a:pt x="14" y="28"/>
                  </a:cubicBezTo>
                  <a:close/>
                </a:path>
              </a:pathLst>
            </a:custGeom>
            <a:solidFill>
              <a:srgbClr val="F4C4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8" name="Oval 268"/>
            <p:cNvSpPr>
              <a:spLocks noChangeArrowheads="1"/>
            </p:cNvSpPr>
            <p:nvPr userDrawn="1"/>
          </p:nvSpPr>
          <p:spPr bwMode="auto">
            <a:xfrm>
              <a:off x="8170863" y="5199063"/>
              <a:ext cx="42863" cy="42863"/>
            </a:xfrm>
            <a:prstGeom prst="ellipse">
              <a:avLst/>
            </a:prstGeom>
            <a:solidFill>
              <a:srgbClr val="EB7D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9" name="Freeform 269"/>
            <p:cNvSpPr/>
            <p:nvPr userDrawn="1"/>
          </p:nvSpPr>
          <p:spPr bwMode="auto">
            <a:xfrm>
              <a:off x="8332788" y="4926013"/>
              <a:ext cx="44450" cy="42863"/>
            </a:xfrm>
            <a:custGeom>
              <a:avLst/>
              <a:gdLst>
                <a:gd name="T0" fmla="*/ 14 w 28"/>
                <a:gd name="T1" fmla="*/ 27 h 27"/>
                <a:gd name="T2" fmla="*/ 28 w 28"/>
                <a:gd name="T3" fmla="*/ 14 h 27"/>
                <a:gd name="T4" fmla="*/ 14 w 28"/>
                <a:gd name="T5" fmla="*/ 0 h 27"/>
                <a:gd name="T6" fmla="*/ 0 w 28"/>
                <a:gd name="T7" fmla="*/ 14 h 27"/>
                <a:gd name="T8" fmla="*/ 14 w 28"/>
                <a:gd name="T9" fmla="*/ 27 h 27"/>
              </a:gdLst>
              <a:ahLst/>
              <a:cxnLst>
                <a:cxn ang="0">
                  <a:pos x="T0" y="T1"/>
                </a:cxn>
                <a:cxn ang="0">
                  <a:pos x="T2" y="T3"/>
                </a:cxn>
                <a:cxn ang="0">
                  <a:pos x="T4" y="T5"/>
                </a:cxn>
                <a:cxn ang="0">
                  <a:pos x="T6" y="T7"/>
                </a:cxn>
                <a:cxn ang="0">
                  <a:pos x="T8" y="T9"/>
                </a:cxn>
              </a:cxnLst>
              <a:rect l="0" t="0" r="r" b="b"/>
              <a:pathLst>
                <a:path w="28" h="27">
                  <a:moveTo>
                    <a:pt x="14" y="27"/>
                  </a:moveTo>
                  <a:cubicBezTo>
                    <a:pt x="21" y="27"/>
                    <a:pt x="28" y="21"/>
                    <a:pt x="28" y="14"/>
                  </a:cubicBezTo>
                  <a:cubicBezTo>
                    <a:pt x="28" y="6"/>
                    <a:pt x="21" y="0"/>
                    <a:pt x="14" y="0"/>
                  </a:cubicBezTo>
                  <a:cubicBezTo>
                    <a:pt x="6" y="0"/>
                    <a:pt x="0" y="6"/>
                    <a:pt x="0" y="14"/>
                  </a:cubicBezTo>
                  <a:cubicBezTo>
                    <a:pt x="0" y="22"/>
                    <a:pt x="6" y="27"/>
                    <a:pt x="14" y="27"/>
                  </a:cubicBezTo>
                  <a:close/>
                </a:path>
              </a:pathLst>
            </a:custGeom>
            <a:solidFill>
              <a:srgbClr val="EB7D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0" name="Oval 270"/>
            <p:cNvSpPr>
              <a:spLocks noChangeArrowheads="1"/>
            </p:cNvSpPr>
            <p:nvPr userDrawn="1"/>
          </p:nvSpPr>
          <p:spPr bwMode="auto">
            <a:xfrm>
              <a:off x="8232775" y="4721225"/>
              <a:ext cx="42863" cy="44450"/>
            </a:xfrm>
            <a:prstGeom prst="ellipse">
              <a:avLst/>
            </a:prstGeom>
            <a:solidFill>
              <a:srgbClr val="EB7D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1" name="Oval 271"/>
            <p:cNvSpPr>
              <a:spLocks noChangeArrowheads="1"/>
            </p:cNvSpPr>
            <p:nvPr userDrawn="1"/>
          </p:nvSpPr>
          <p:spPr bwMode="auto">
            <a:xfrm>
              <a:off x="8613775" y="4922838"/>
              <a:ext cx="44450" cy="42863"/>
            </a:xfrm>
            <a:prstGeom prst="ellipse">
              <a:avLst/>
            </a:prstGeom>
            <a:solidFill>
              <a:srgbClr val="EB7D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2" name="Oval 272"/>
            <p:cNvSpPr>
              <a:spLocks noChangeArrowheads="1"/>
            </p:cNvSpPr>
            <p:nvPr userDrawn="1"/>
          </p:nvSpPr>
          <p:spPr bwMode="auto">
            <a:xfrm>
              <a:off x="8532813" y="4745038"/>
              <a:ext cx="42863" cy="42863"/>
            </a:xfrm>
            <a:prstGeom prst="ellipse">
              <a:avLst/>
            </a:prstGeom>
            <a:solidFill>
              <a:srgbClr val="F4C4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3" name="Freeform 273"/>
            <p:cNvSpPr/>
            <p:nvPr userDrawn="1"/>
          </p:nvSpPr>
          <p:spPr bwMode="auto">
            <a:xfrm>
              <a:off x="8566150" y="5260975"/>
              <a:ext cx="42863" cy="42863"/>
            </a:xfrm>
            <a:custGeom>
              <a:avLst/>
              <a:gdLst>
                <a:gd name="T0" fmla="*/ 14 w 27"/>
                <a:gd name="T1" fmla="*/ 27 h 27"/>
                <a:gd name="T2" fmla="*/ 27 w 27"/>
                <a:gd name="T3" fmla="*/ 14 h 27"/>
                <a:gd name="T4" fmla="*/ 13 w 27"/>
                <a:gd name="T5" fmla="*/ 0 h 27"/>
                <a:gd name="T6" fmla="*/ 0 w 27"/>
                <a:gd name="T7" fmla="*/ 14 h 27"/>
                <a:gd name="T8" fmla="*/ 14 w 27"/>
                <a:gd name="T9" fmla="*/ 27 h 27"/>
              </a:gdLst>
              <a:ahLst/>
              <a:cxnLst>
                <a:cxn ang="0">
                  <a:pos x="T0" y="T1"/>
                </a:cxn>
                <a:cxn ang="0">
                  <a:pos x="T2" y="T3"/>
                </a:cxn>
                <a:cxn ang="0">
                  <a:pos x="T4" y="T5"/>
                </a:cxn>
                <a:cxn ang="0">
                  <a:pos x="T6" y="T7"/>
                </a:cxn>
                <a:cxn ang="0">
                  <a:pos x="T8" y="T9"/>
                </a:cxn>
              </a:cxnLst>
              <a:rect l="0" t="0" r="r" b="b"/>
              <a:pathLst>
                <a:path w="27" h="27">
                  <a:moveTo>
                    <a:pt x="14" y="27"/>
                  </a:moveTo>
                  <a:cubicBezTo>
                    <a:pt x="21" y="27"/>
                    <a:pt x="27" y="22"/>
                    <a:pt x="27" y="14"/>
                  </a:cubicBezTo>
                  <a:cubicBezTo>
                    <a:pt x="27" y="7"/>
                    <a:pt x="21" y="0"/>
                    <a:pt x="13" y="0"/>
                  </a:cubicBezTo>
                  <a:cubicBezTo>
                    <a:pt x="6" y="0"/>
                    <a:pt x="0" y="7"/>
                    <a:pt x="0" y="14"/>
                  </a:cubicBezTo>
                  <a:cubicBezTo>
                    <a:pt x="0" y="22"/>
                    <a:pt x="6" y="27"/>
                    <a:pt x="14" y="27"/>
                  </a:cubicBezTo>
                  <a:close/>
                </a:path>
              </a:pathLst>
            </a:custGeom>
            <a:solidFill>
              <a:srgbClr val="EB7D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4" name="Oval 274"/>
            <p:cNvSpPr>
              <a:spLocks noChangeArrowheads="1"/>
            </p:cNvSpPr>
            <p:nvPr userDrawn="1"/>
          </p:nvSpPr>
          <p:spPr bwMode="auto">
            <a:xfrm>
              <a:off x="9161463" y="5280025"/>
              <a:ext cx="42863" cy="42863"/>
            </a:xfrm>
            <a:prstGeom prst="ellipse">
              <a:avLst/>
            </a:prstGeom>
            <a:solidFill>
              <a:srgbClr val="EB7D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5" name="Freeform 275"/>
            <p:cNvSpPr/>
            <p:nvPr userDrawn="1"/>
          </p:nvSpPr>
          <p:spPr bwMode="auto">
            <a:xfrm>
              <a:off x="8937625" y="5019675"/>
              <a:ext cx="42863" cy="42863"/>
            </a:xfrm>
            <a:custGeom>
              <a:avLst/>
              <a:gdLst>
                <a:gd name="T0" fmla="*/ 14 w 27"/>
                <a:gd name="T1" fmla="*/ 27 h 27"/>
                <a:gd name="T2" fmla="*/ 27 w 27"/>
                <a:gd name="T3" fmla="*/ 13 h 27"/>
                <a:gd name="T4" fmla="*/ 14 w 27"/>
                <a:gd name="T5" fmla="*/ 0 h 27"/>
                <a:gd name="T6" fmla="*/ 0 w 27"/>
                <a:gd name="T7" fmla="*/ 14 h 27"/>
                <a:gd name="T8" fmla="*/ 14 w 27"/>
                <a:gd name="T9" fmla="*/ 27 h 27"/>
              </a:gdLst>
              <a:ahLst/>
              <a:cxnLst>
                <a:cxn ang="0">
                  <a:pos x="T0" y="T1"/>
                </a:cxn>
                <a:cxn ang="0">
                  <a:pos x="T2" y="T3"/>
                </a:cxn>
                <a:cxn ang="0">
                  <a:pos x="T4" y="T5"/>
                </a:cxn>
                <a:cxn ang="0">
                  <a:pos x="T6" y="T7"/>
                </a:cxn>
                <a:cxn ang="0">
                  <a:pos x="T8" y="T9"/>
                </a:cxn>
              </a:cxnLst>
              <a:rect l="0" t="0" r="r" b="b"/>
              <a:pathLst>
                <a:path w="27" h="27">
                  <a:moveTo>
                    <a:pt x="14" y="27"/>
                  </a:moveTo>
                  <a:cubicBezTo>
                    <a:pt x="21" y="27"/>
                    <a:pt x="27" y="21"/>
                    <a:pt x="27" y="13"/>
                  </a:cubicBezTo>
                  <a:cubicBezTo>
                    <a:pt x="27" y="6"/>
                    <a:pt x="21" y="0"/>
                    <a:pt x="14" y="0"/>
                  </a:cubicBezTo>
                  <a:cubicBezTo>
                    <a:pt x="6" y="0"/>
                    <a:pt x="0" y="6"/>
                    <a:pt x="0" y="14"/>
                  </a:cubicBezTo>
                  <a:cubicBezTo>
                    <a:pt x="0" y="21"/>
                    <a:pt x="6" y="27"/>
                    <a:pt x="14" y="27"/>
                  </a:cubicBezTo>
                  <a:close/>
                </a:path>
              </a:pathLst>
            </a:custGeom>
            <a:solidFill>
              <a:srgbClr val="EB7D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6" name="Oval 276"/>
            <p:cNvSpPr>
              <a:spLocks noChangeArrowheads="1"/>
            </p:cNvSpPr>
            <p:nvPr userDrawn="1"/>
          </p:nvSpPr>
          <p:spPr bwMode="auto">
            <a:xfrm>
              <a:off x="9226550" y="4706938"/>
              <a:ext cx="42863" cy="42863"/>
            </a:xfrm>
            <a:prstGeom prst="ellipse">
              <a:avLst/>
            </a:prstGeom>
            <a:solidFill>
              <a:srgbClr val="EB7D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7" name="Oval 277"/>
            <p:cNvSpPr>
              <a:spLocks noChangeArrowheads="1"/>
            </p:cNvSpPr>
            <p:nvPr userDrawn="1"/>
          </p:nvSpPr>
          <p:spPr bwMode="auto">
            <a:xfrm>
              <a:off x="9401175" y="5114925"/>
              <a:ext cx="42863" cy="42863"/>
            </a:xfrm>
            <a:prstGeom prst="ellipse">
              <a:avLst/>
            </a:prstGeom>
            <a:solidFill>
              <a:srgbClr val="EB7D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8" name="Oval 278"/>
            <p:cNvSpPr>
              <a:spLocks noChangeArrowheads="1"/>
            </p:cNvSpPr>
            <p:nvPr userDrawn="1"/>
          </p:nvSpPr>
          <p:spPr bwMode="auto">
            <a:xfrm>
              <a:off x="9767888" y="4841875"/>
              <a:ext cx="42863" cy="42863"/>
            </a:xfrm>
            <a:prstGeom prst="ellipse">
              <a:avLst/>
            </a:prstGeom>
            <a:solidFill>
              <a:srgbClr val="EB7D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9" name="Oval 279"/>
            <p:cNvSpPr>
              <a:spLocks noChangeArrowheads="1"/>
            </p:cNvSpPr>
            <p:nvPr userDrawn="1"/>
          </p:nvSpPr>
          <p:spPr bwMode="auto">
            <a:xfrm>
              <a:off x="10126663" y="4667250"/>
              <a:ext cx="42863" cy="44450"/>
            </a:xfrm>
            <a:prstGeom prst="ellipse">
              <a:avLst/>
            </a:prstGeom>
            <a:solidFill>
              <a:srgbClr val="EB7D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0" name="Oval 280"/>
            <p:cNvSpPr>
              <a:spLocks noChangeArrowheads="1"/>
            </p:cNvSpPr>
            <p:nvPr userDrawn="1"/>
          </p:nvSpPr>
          <p:spPr bwMode="auto">
            <a:xfrm>
              <a:off x="8907463" y="4794250"/>
              <a:ext cx="44450" cy="44450"/>
            </a:xfrm>
            <a:prstGeom prst="ellipse">
              <a:avLst/>
            </a:prstGeom>
            <a:solidFill>
              <a:srgbClr val="F4C4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1" name="Oval 281"/>
            <p:cNvSpPr>
              <a:spLocks noChangeArrowheads="1"/>
            </p:cNvSpPr>
            <p:nvPr userDrawn="1"/>
          </p:nvSpPr>
          <p:spPr bwMode="auto">
            <a:xfrm>
              <a:off x="8826500" y="5287963"/>
              <a:ext cx="42863" cy="42863"/>
            </a:xfrm>
            <a:prstGeom prst="ellipse">
              <a:avLst/>
            </a:prstGeom>
            <a:solidFill>
              <a:srgbClr val="F4C4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2" name="Freeform 282"/>
            <p:cNvSpPr/>
            <p:nvPr userDrawn="1"/>
          </p:nvSpPr>
          <p:spPr bwMode="auto">
            <a:xfrm>
              <a:off x="9272588" y="4976813"/>
              <a:ext cx="42863" cy="42863"/>
            </a:xfrm>
            <a:custGeom>
              <a:avLst/>
              <a:gdLst>
                <a:gd name="T0" fmla="*/ 13 w 27"/>
                <a:gd name="T1" fmla="*/ 27 h 27"/>
                <a:gd name="T2" fmla="*/ 27 w 27"/>
                <a:gd name="T3" fmla="*/ 14 h 27"/>
                <a:gd name="T4" fmla="*/ 13 w 27"/>
                <a:gd name="T5" fmla="*/ 0 h 27"/>
                <a:gd name="T6" fmla="*/ 0 w 27"/>
                <a:gd name="T7" fmla="*/ 14 h 27"/>
                <a:gd name="T8" fmla="*/ 13 w 27"/>
                <a:gd name="T9" fmla="*/ 27 h 27"/>
              </a:gdLst>
              <a:ahLst/>
              <a:cxnLst>
                <a:cxn ang="0">
                  <a:pos x="T0" y="T1"/>
                </a:cxn>
                <a:cxn ang="0">
                  <a:pos x="T2" y="T3"/>
                </a:cxn>
                <a:cxn ang="0">
                  <a:pos x="T4" y="T5"/>
                </a:cxn>
                <a:cxn ang="0">
                  <a:pos x="T6" y="T7"/>
                </a:cxn>
                <a:cxn ang="0">
                  <a:pos x="T8" y="T9"/>
                </a:cxn>
              </a:cxnLst>
              <a:rect l="0" t="0" r="r" b="b"/>
              <a:pathLst>
                <a:path w="27" h="27">
                  <a:moveTo>
                    <a:pt x="13" y="27"/>
                  </a:moveTo>
                  <a:cubicBezTo>
                    <a:pt x="21" y="27"/>
                    <a:pt x="27" y="22"/>
                    <a:pt x="27" y="14"/>
                  </a:cubicBezTo>
                  <a:cubicBezTo>
                    <a:pt x="27" y="6"/>
                    <a:pt x="21" y="0"/>
                    <a:pt x="13" y="0"/>
                  </a:cubicBezTo>
                  <a:cubicBezTo>
                    <a:pt x="6" y="0"/>
                    <a:pt x="0" y="7"/>
                    <a:pt x="0" y="14"/>
                  </a:cubicBezTo>
                  <a:cubicBezTo>
                    <a:pt x="0" y="22"/>
                    <a:pt x="6" y="27"/>
                    <a:pt x="13" y="27"/>
                  </a:cubicBezTo>
                  <a:close/>
                </a:path>
              </a:pathLst>
            </a:custGeom>
            <a:solidFill>
              <a:srgbClr val="F4C4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3" name="Freeform 283"/>
            <p:cNvSpPr/>
            <p:nvPr userDrawn="1"/>
          </p:nvSpPr>
          <p:spPr bwMode="auto">
            <a:xfrm>
              <a:off x="9536113" y="4741863"/>
              <a:ext cx="44450" cy="44450"/>
            </a:xfrm>
            <a:custGeom>
              <a:avLst/>
              <a:gdLst>
                <a:gd name="T0" fmla="*/ 14 w 28"/>
                <a:gd name="T1" fmla="*/ 28 h 28"/>
                <a:gd name="T2" fmla="*/ 28 w 28"/>
                <a:gd name="T3" fmla="*/ 14 h 28"/>
                <a:gd name="T4" fmla="*/ 14 w 28"/>
                <a:gd name="T5" fmla="*/ 1 h 28"/>
                <a:gd name="T6" fmla="*/ 0 w 28"/>
                <a:gd name="T7" fmla="*/ 14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1" y="28"/>
                    <a:pt x="28" y="22"/>
                    <a:pt x="28" y="14"/>
                  </a:cubicBezTo>
                  <a:cubicBezTo>
                    <a:pt x="28" y="7"/>
                    <a:pt x="21" y="0"/>
                    <a:pt x="14" y="1"/>
                  </a:cubicBezTo>
                  <a:cubicBezTo>
                    <a:pt x="6" y="1"/>
                    <a:pt x="0" y="7"/>
                    <a:pt x="0" y="14"/>
                  </a:cubicBezTo>
                  <a:cubicBezTo>
                    <a:pt x="0" y="22"/>
                    <a:pt x="6" y="28"/>
                    <a:pt x="14" y="28"/>
                  </a:cubicBezTo>
                  <a:close/>
                </a:path>
              </a:pathLst>
            </a:custGeom>
            <a:solidFill>
              <a:srgbClr val="F4C4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4" name="Oval 284"/>
            <p:cNvSpPr>
              <a:spLocks noChangeArrowheads="1"/>
            </p:cNvSpPr>
            <p:nvPr userDrawn="1"/>
          </p:nvSpPr>
          <p:spPr bwMode="auto">
            <a:xfrm>
              <a:off x="9710738" y="5092700"/>
              <a:ext cx="42863" cy="42863"/>
            </a:xfrm>
            <a:prstGeom prst="ellipse">
              <a:avLst/>
            </a:prstGeom>
            <a:solidFill>
              <a:srgbClr val="F4C4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5" name="Oval 285"/>
            <p:cNvSpPr>
              <a:spLocks noChangeArrowheads="1"/>
            </p:cNvSpPr>
            <p:nvPr userDrawn="1"/>
          </p:nvSpPr>
          <p:spPr bwMode="auto">
            <a:xfrm>
              <a:off x="10136188" y="4848225"/>
              <a:ext cx="42863" cy="42863"/>
            </a:xfrm>
            <a:prstGeom prst="ellipse">
              <a:avLst/>
            </a:prstGeom>
            <a:solidFill>
              <a:srgbClr val="F4C4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6" name="Oval 286"/>
            <p:cNvSpPr>
              <a:spLocks noChangeArrowheads="1"/>
            </p:cNvSpPr>
            <p:nvPr userDrawn="1"/>
          </p:nvSpPr>
          <p:spPr bwMode="auto">
            <a:xfrm>
              <a:off x="9925050" y="4695825"/>
              <a:ext cx="42863" cy="44450"/>
            </a:xfrm>
            <a:prstGeom prst="ellipse">
              <a:avLst/>
            </a:prstGeom>
            <a:solidFill>
              <a:srgbClr val="F4C4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7" name="Oval 287"/>
            <p:cNvSpPr>
              <a:spLocks noChangeArrowheads="1"/>
            </p:cNvSpPr>
            <p:nvPr userDrawn="1"/>
          </p:nvSpPr>
          <p:spPr bwMode="auto">
            <a:xfrm>
              <a:off x="8696325" y="5097463"/>
              <a:ext cx="42863" cy="42863"/>
            </a:xfrm>
            <a:prstGeom prst="ellipse">
              <a:avLst/>
            </a:prstGeom>
            <a:solidFill>
              <a:srgbClr val="F4C4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8" name="Freeform 288"/>
            <p:cNvSpPr/>
            <p:nvPr userDrawn="1"/>
          </p:nvSpPr>
          <p:spPr bwMode="auto">
            <a:xfrm>
              <a:off x="8332788" y="5083175"/>
              <a:ext cx="44450" cy="42863"/>
            </a:xfrm>
            <a:custGeom>
              <a:avLst/>
              <a:gdLst>
                <a:gd name="T0" fmla="*/ 13 w 28"/>
                <a:gd name="T1" fmla="*/ 27 h 27"/>
                <a:gd name="T2" fmla="*/ 28 w 28"/>
                <a:gd name="T3" fmla="*/ 13 h 27"/>
                <a:gd name="T4" fmla="*/ 13 w 28"/>
                <a:gd name="T5" fmla="*/ 0 h 27"/>
                <a:gd name="T6" fmla="*/ 0 w 28"/>
                <a:gd name="T7" fmla="*/ 14 h 27"/>
                <a:gd name="T8" fmla="*/ 13 w 28"/>
                <a:gd name="T9" fmla="*/ 27 h 27"/>
              </a:gdLst>
              <a:ahLst/>
              <a:cxnLst>
                <a:cxn ang="0">
                  <a:pos x="T0" y="T1"/>
                </a:cxn>
                <a:cxn ang="0">
                  <a:pos x="T2" y="T3"/>
                </a:cxn>
                <a:cxn ang="0">
                  <a:pos x="T4" y="T5"/>
                </a:cxn>
                <a:cxn ang="0">
                  <a:pos x="T6" y="T7"/>
                </a:cxn>
                <a:cxn ang="0">
                  <a:pos x="T8" y="T9"/>
                </a:cxn>
              </a:cxnLst>
              <a:rect l="0" t="0" r="r" b="b"/>
              <a:pathLst>
                <a:path w="28" h="27">
                  <a:moveTo>
                    <a:pt x="13" y="27"/>
                  </a:moveTo>
                  <a:cubicBezTo>
                    <a:pt x="21" y="27"/>
                    <a:pt x="28" y="21"/>
                    <a:pt x="28" y="13"/>
                  </a:cubicBezTo>
                  <a:cubicBezTo>
                    <a:pt x="28" y="6"/>
                    <a:pt x="21" y="0"/>
                    <a:pt x="13" y="0"/>
                  </a:cubicBezTo>
                  <a:cubicBezTo>
                    <a:pt x="6" y="0"/>
                    <a:pt x="0" y="6"/>
                    <a:pt x="0" y="14"/>
                  </a:cubicBezTo>
                  <a:cubicBezTo>
                    <a:pt x="0" y="21"/>
                    <a:pt x="6" y="27"/>
                    <a:pt x="13" y="27"/>
                  </a:cubicBezTo>
                  <a:close/>
                </a:path>
              </a:pathLst>
            </a:custGeom>
            <a:solidFill>
              <a:srgbClr val="F4C4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9" name="Freeform 289"/>
            <p:cNvSpPr/>
            <p:nvPr userDrawn="1"/>
          </p:nvSpPr>
          <p:spPr bwMode="auto">
            <a:xfrm>
              <a:off x="8061325" y="1933575"/>
              <a:ext cx="892175" cy="563563"/>
            </a:xfrm>
            <a:custGeom>
              <a:avLst/>
              <a:gdLst>
                <a:gd name="T0" fmla="*/ 87 w 562"/>
                <a:gd name="T1" fmla="*/ 353 h 356"/>
                <a:gd name="T2" fmla="*/ 1 w 562"/>
                <a:gd name="T3" fmla="*/ 261 h 356"/>
                <a:gd name="T4" fmla="*/ 79 w 562"/>
                <a:gd name="T5" fmla="*/ 169 h 356"/>
                <a:gd name="T6" fmla="*/ 78 w 562"/>
                <a:gd name="T7" fmla="*/ 161 h 356"/>
                <a:gd name="T8" fmla="*/ 145 w 562"/>
                <a:gd name="T9" fmla="*/ 90 h 356"/>
                <a:gd name="T10" fmla="*/ 175 w 562"/>
                <a:gd name="T11" fmla="*/ 98 h 356"/>
                <a:gd name="T12" fmla="*/ 308 w 562"/>
                <a:gd name="T13" fmla="*/ 0 h 356"/>
                <a:gd name="T14" fmla="*/ 446 w 562"/>
                <a:gd name="T15" fmla="*/ 125 h 356"/>
                <a:gd name="T16" fmla="*/ 562 w 562"/>
                <a:gd name="T17" fmla="*/ 243 h 356"/>
                <a:gd name="T18" fmla="*/ 474 w 562"/>
                <a:gd name="T19" fmla="*/ 356 h 356"/>
                <a:gd name="T20" fmla="*/ 395 w 562"/>
                <a:gd name="T21" fmla="*/ 356 h 356"/>
                <a:gd name="T22" fmla="*/ 87 w 562"/>
                <a:gd name="T23" fmla="*/ 353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2" h="356">
                  <a:moveTo>
                    <a:pt x="87" y="353"/>
                  </a:moveTo>
                  <a:cubicBezTo>
                    <a:pt x="39" y="353"/>
                    <a:pt x="1" y="311"/>
                    <a:pt x="1" y="261"/>
                  </a:cubicBezTo>
                  <a:cubicBezTo>
                    <a:pt x="0" y="213"/>
                    <a:pt x="35" y="174"/>
                    <a:pt x="79" y="169"/>
                  </a:cubicBezTo>
                  <a:cubicBezTo>
                    <a:pt x="79" y="166"/>
                    <a:pt x="78" y="163"/>
                    <a:pt x="78" y="161"/>
                  </a:cubicBezTo>
                  <a:cubicBezTo>
                    <a:pt x="78" y="122"/>
                    <a:pt x="108" y="90"/>
                    <a:pt x="145" y="90"/>
                  </a:cubicBezTo>
                  <a:cubicBezTo>
                    <a:pt x="156" y="90"/>
                    <a:pt x="166" y="93"/>
                    <a:pt x="175" y="98"/>
                  </a:cubicBezTo>
                  <a:cubicBezTo>
                    <a:pt x="189" y="41"/>
                    <a:pt x="244" y="0"/>
                    <a:pt x="308" y="0"/>
                  </a:cubicBezTo>
                  <a:cubicBezTo>
                    <a:pt x="384" y="0"/>
                    <a:pt x="445" y="55"/>
                    <a:pt x="446" y="125"/>
                  </a:cubicBezTo>
                  <a:cubicBezTo>
                    <a:pt x="511" y="131"/>
                    <a:pt x="562" y="181"/>
                    <a:pt x="562" y="243"/>
                  </a:cubicBezTo>
                  <a:cubicBezTo>
                    <a:pt x="562" y="296"/>
                    <a:pt x="526" y="341"/>
                    <a:pt x="474" y="356"/>
                  </a:cubicBezTo>
                  <a:cubicBezTo>
                    <a:pt x="395" y="356"/>
                    <a:pt x="395" y="356"/>
                    <a:pt x="395" y="356"/>
                  </a:cubicBezTo>
                  <a:lnTo>
                    <a:pt x="87" y="353"/>
                  </a:lnTo>
                  <a:close/>
                </a:path>
              </a:pathLst>
            </a:custGeom>
            <a:solidFill>
              <a:srgbClr val="DBF0F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0" name="Freeform 290"/>
            <p:cNvSpPr/>
            <p:nvPr userDrawn="1"/>
          </p:nvSpPr>
          <p:spPr bwMode="auto">
            <a:xfrm>
              <a:off x="9304338" y="3660775"/>
              <a:ext cx="696913" cy="738188"/>
            </a:xfrm>
            <a:custGeom>
              <a:avLst/>
              <a:gdLst>
                <a:gd name="T0" fmla="*/ 1 w 439"/>
                <a:gd name="T1" fmla="*/ 465 h 465"/>
                <a:gd name="T2" fmla="*/ 439 w 439"/>
                <a:gd name="T3" fmla="*/ 464 h 465"/>
                <a:gd name="T4" fmla="*/ 438 w 439"/>
                <a:gd name="T5" fmla="*/ 0 h 465"/>
                <a:gd name="T6" fmla="*/ 0 w 439"/>
                <a:gd name="T7" fmla="*/ 1 h 465"/>
                <a:gd name="T8" fmla="*/ 1 w 439"/>
                <a:gd name="T9" fmla="*/ 465 h 465"/>
              </a:gdLst>
              <a:ahLst/>
              <a:cxnLst>
                <a:cxn ang="0">
                  <a:pos x="T0" y="T1"/>
                </a:cxn>
                <a:cxn ang="0">
                  <a:pos x="T2" y="T3"/>
                </a:cxn>
                <a:cxn ang="0">
                  <a:pos x="T4" y="T5"/>
                </a:cxn>
                <a:cxn ang="0">
                  <a:pos x="T6" y="T7"/>
                </a:cxn>
                <a:cxn ang="0">
                  <a:pos x="T8" y="T9"/>
                </a:cxn>
              </a:cxnLst>
              <a:rect l="0" t="0" r="r" b="b"/>
              <a:pathLst>
                <a:path w="439" h="465">
                  <a:moveTo>
                    <a:pt x="1" y="465"/>
                  </a:moveTo>
                  <a:lnTo>
                    <a:pt x="439" y="464"/>
                  </a:lnTo>
                  <a:lnTo>
                    <a:pt x="438" y="0"/>
                  </a:lnTo>
                  <a:lnTo>
                    <a:pt x="0" y="1"/>
                  </a:lnTo>
                  <a:lnTo>
                    <a:pt x="1" y="465"/>
                  </a:lnTo>
                  <a:close/>
                </a:path>
              </a:pathLst>
            </a:custGeom>
            <a:solidFill>
              <a:srgbClr val="C9D9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1" name="Freeform 291"/>
            <p:cNvSpPr/>
            <p:nvPr userDrawn="1"/>
          </p:nvSpPr>
          <p:spPr bwMode="auto">
            <a:xfrm>
              <a:off x="7735888" y="3663950"/>
              <a:ext cx="698500" cy="736600"/>
            </a:xfrm>
            <a:custGeom>
              <a:avLst/>
              <a:gdLst>
                <a:gd name="T0" fmla="*/ 1 w 440"/>
                <a:gd name="T1" fmla="*/ 464 h 464"/>
                <a:gd name="T2" fmla="*/ 440 w 440"/>
                <a:gd name="T3" fmla="*/ 463 h 464"/>
                <a:gd name="T4" fmla="*/ 440 w 440"/>
                <a:gd name="T5" fmla="*/ 0 h 464"/>
                <a:gd name="T6" fmla="*/ 0 w 440"/>
                <a:gd name="T7" fmla="*/ 1 h 464"/>
                <a:gd name="T8" fmla="*/ 1 w 440"/>
                <a:gd name="T9" fmla="*/ 464 h 464"/>
              </a:gdLst>
              <a:ahLst/>
              <a:cxnLst>
                <a:cxn ang="0">
                  <a:pos x="T0" y="T1"/>
                </a:cxn>
                <a:cxn ang="0">
                  <a:pos x="T2" y="T3"/>
                </a:cxn>
                <a:cxn ang="0">
                  <a:pos x="T4" y="T5"/>
                </a:cxn>
                <a:cxn ang="0">
                  <a:pos x="T6" y="T7"/>
                </a:cxn>
                <a:cxn ang="0">
                  <a:pos x="T8" y="T9"/>
                </a:cxn>
              </a:cxnLst>
              <a:rect l="0" t="0" r="r" b="b"/>
              <a:pathLst>
                <a:path w="440" h="464">
                  <a:moveTo>
                    <a:pt x="1" y="464"/>
                  </a:moveTo>
                  <a:lnTo>
                    <a:pt x="440" y="463"/>
                  </a:lnTo>
                  <a:lnTo>
                    <a:pt x="440" y="0"/>
                  </a:lnTo>
                  <a:lnTo>
                    <a:pt x="0" y="1"/>
                  </a:lnTo>
                  <a:lnTo>
                    <a:pt x="1" y="464"/>
                  </a:lnTo>
                  <a:close/>
                </a:path>
              </a:pathLst>
            </a:custGeom>
            <a:solidFill>
              <a:srgbClr val="C9D9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2" name="Freeform 292"/>
            <p:cNvSpPr/>
            <p:nvPr userDrawn="1"/>
          </p:nvSpPr>
          <p:spPr bwMode="auto">
            <a:xfrm>
              <a:off x="7585075" y="2870200"/>
              <a:ext cx="1676400" cy="912813"/>
            </a:xfrm>
            <a:custGeom>
              <a:avLst/>
              <a:gdLst>
                <a:gd name="T0" fmla="*/ 166 w 1056"/>
                <a:gd name="T1" fmla="*/ 1 h 575"/>
                <a:gd name="T2" fmla="*/ 1056 w 1056"/>
                <a:gd name="T3" fmla="*/ 0 h 575"/>
                <a:gd name="T4" fmla="*/ 1056 w 1056"/>
                <a:gd name="T5" fmla="*/ 574 h 575"/>
                <a:gd name="T6" fmla="*/ 0 w 1056"/>
                <a:gd name="T7" fmla="*/ 575 h 575"/>
                <a:gd name="T8" fmla="*/ 166 w 1056"/>
                <a:gd name="T9" fmla="*/ 1 h 575"/>
              </a:gdLst>
              <a:ahLst/>
              <a:cxnLst>
                <a:cxn ang="0">
                  <a:pos x="T0" y="T1"/>
                </a:cxn>
                <a:cxn ang="0">
                  <a:pos x="T2" y="T3"/>
                </a:cxn>
                <a:cxn ang="0">
                  <a:pos x="T4" y="T5"/>
                </a:cxn>
                <a:cxn ang="0">
                  <a:pos x="T6" y="T7"/>
                </a:cxn>
                <a:cxn ang="0">
                  <a:pos x="T8" y="T9"/>
                </a:cxn>
              </a:cxnLst>
              <a:rect l="0" t="0" r="r" b="b"/>
              <a:pathLst>
                <a:path w="1056" h="575">
                  <a:moveTo>
                    <a:pt x="166" y="1"/>
                  </a:moveTo>
                  <a:lnTo>
                    <a:pt x="1056" y="0"/>
                  </a:lnTo>
                  <a:lnTo>
                    <a:pt x="1056" y="574"/>
                  </a:lnTo>
                  <a:lnTo>
                    <a:pt x="0" y="575"/>
                  </a:lnTo>
                  <a:lnTo>
                    <a:pt x="166" y="1"/>
                  </a:lnTo>
                  <a:close/>
                </a:path>
              </a:pathLst>
            </a:custGeom>
            <a:solidFill>
              <a:srgbClr val="F16B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3" name="Freeform 293"/>
            <p:cNvSpPr/>
            <p:nvPr userDrawn="1"/>
          </p:nvSpPr>
          <p:spPr bwMode="auto">
            <a:xfrm>
              <a:off x="8474075" y="2868613"/>
              <a:ext cx="1677988" cy="912813"/>
            </a:xfrm>
            <a:custGeom>
              <a:avLst/>
              <a:gdLst>
                <a:gd name="T0" fmla="*/ 890 w 1057"/>
                <a:gd name="T1" fmla="*/ 0 h 575"/>
                <a:gd name="T2" fmla="*/ 0 w 1057"/>
                <a:gd name="T3" fmla="*/ 2 h 575"/>
                <a:gd name="T4" fmla="*/ 1 w 1057"/>
                <a:gd name="T5" fmla="*/ 575 h 575"/>
                <a:gd name="T6" fmla="*/ 1057 w 1057"/>
                <a:gd name="T7" fmla="*/ 574 h 575"/>
                <a:gd name="T8" fmla="*/ 890 w 1057"/>
                <a:gd name="T9" fmla="*/ 0 h 575"/>
              </a:gdLst>
              <a:ahLst/>
              <a:cxnLst>
                <a:cxn ang="0">
                  <a:pos x="T0" y="T1"/>
                </a:cxn>
                <a:cxn ang="0">
                  <a:pos x="T2" y="T3"/>
                </a:cxn>
                <a:cxn ang="0">
                  <a:pos x="T4" y="T5"/>
                </a:cxn>
                <a:cxn ang="0">
                  <a:pos x="T6" y="T7"/>
                </a:cxn>
                <a:cxn ang="0">
                  <a:pos x="T8" y="T9"/>
                </a:cxn>
              </a:cxnLst>
              <a:rect l="0" t="0" r="r" b="b"/>
              <a:pathLst>
                <a:path w="1057" h="575">
                  <a:moveTo>
                    <a:pt x="890" y="0"/>
                  </a:moveTo>
                  <a:lnTo>
                    <a:pt x="0" y="2"/>
                  </a:lnTo>
                  <a:lnTo>
                    <a:pt x="1" y="575"/>
                  </a:lnTo>
                  <a:lnTo>
                    <a:pt x="1057" y="574"/>
                  </a:lnTo>
                  <a:lnTo>
                    <a:pt x="890" y="0"/>
                  </a:lnTo>
                  <a:close/>
                </a:path>
              </a:pathLst>
            </a:custGeom>
            <a:solidFill>
              <a:srgbClr val="F16B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4" name="Freeform 294"/>
            <p:cNvSpPr/>
            <p:nvPr userDrawn="1"/>
          </p:nvSpPr>
          <p:spPr bwMode="auto">
            <a:xfrm>
              <a:off x="7705725" y="4397375"/>
              <a:ext cx="804863" cy="65088"/>
            </a:xfrm>
            <a:custGeom>
              <a:avLst/>
              <a:gdLst>
                <a:gd name="T0" fmla="*/ 0 w 507"/>
                <a:gd name="T1" fmla="*/ 41 h 41"/>
                <a:gd name="T2" fmla="*/ 507 w 507"/>
                <a:gd name="T3" fmla="*/ 40 h 41"/>
                <a:gd name="T4" fmla="*/ 507 w 507"/>
                <a:gd name="T5" fmla="*/ 0 h 41"/>
                <a:gd name="T6" fmla="*/ 0 w 507"/>
                <a:gd name="T7" fmla="*/ 1 h 41"/>
                <a:gd name="T8" fmla="*/ 0 w 507"/>
                <a:gd name="T9" fmla="*/ 41 h 41"/>
              </a:gdLst>
              <a:ahLst/>
              <a:cxnLst>
                <a:cxn ang="0">
                  <a:pos x="T0" y="T1"/>
                </a:cxn>
                <a:cxn ang="0">
                  <a:pos x="T2" y="T3"/>
                </a:cxn>
                <a:cxn ang="0">
                  <a:pos x="T4" y="T5"/>
                </a:cxn>
                <a:cxn ang="0">
                  <a:pos x="T6" y="T7"/>
                </a:cxn>
                <a:cxn ang="0">
                  <a:pos x="T8" y="T9"/>
                </a:cxn>
              </a:cxnLst>
              <a:rect l="0" t="0" r="r" b="b"/>
              <a:pathLst>
                <a:path w="507" h="41">
                  <a:moveTo>
                    <a:pt x="0" y="41"/>
                  </a:moveTo>
                  <a:lnTo>
                    <a:pt x="507" y="40"/>
                  </a:lnTo>
                  <a:lnTo>
                    <a:pt x="507" y="0"/>
                  </a:lnTo>
                  <a:lnTo>
                    <a:pt x="0" y="1"/>
                  </a:lnTo>
                  <a:lnTo>
                    <a:pt x="0" y="41"/>
                  </a:lnTo>
                  <a:close/>
                </a:path>
              </a:pathLst>
            </a:custGeom>
            <a:solidFill>
              <a:srgbClr val="84C7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5" name="Freeform 295"/>
            <p:cNvSpPr/>
            <p:nvPr userDrawn="1"/>
          </p:nvSpPr>
          <p:spPr bwMode="auto">
            <a:xfrm>
              <a:off x="7680325" y="4462463"/>
              <a:ext cx="830263" cy="104775"/>
            </a:xfrm>
            <a:custGeom>
              <a:avLst/>
              <a:gdLst>
                <a:gd name="T0" fmla="*/ 0 w 523"/>
                <a:gd name="T1" fmla="*/ 66 h 66"/>
                <a:gd name="T2" fmla="*/ 523 w 523"/>
                <a:gd name="T3" fmla="*/ 65 h 66"/>
                <a:gd name="T4" fmla="*/ 523 w 523"/>
                <a:gd name="T5" fmla="*/ 0 h 66"/>
                <a:gd name="T6" fmla="*/ 0 w 523"/>
                <a:gd name="T7" fmla="*/ 1 h 66"/>
                <a:gd name="T8" fmla="*/ 0 w 523"/>
                <a:gd name="T9" fmla="*/ 66 h 66"/>
              </a:gdLst>
              <a:ahLst/>
              <a:cxnLst>
                <a:cxn ang="0">
                  <a:pos x="T0" y="T1"/>
                </a:cxn>
                <a:cxn ang="0">
                  <a:pos x="T2" y="T3"/>
                </a:cxn>
                <a:cxn ang="0">
                  <a:pos x="T4" y="T5"/>
                </a:cxn>
                <a:cxn ang="0">
                  <a:pos x="T6" y="T7"/>
                </a:cxn>
                <a:cxn ang="0">
                  <a:pos x="T8" y="T9"/>
                </a:cxn>
              </a:cxnLst>
              <a:rect l="0" t="0" r="r" b="b"/>
              <a:pathLst>
                <a:path w="523" h="66">
                  <a:moveTo>
                    <a:pt x="0" y="66"/>
                  </a:moveTo>
                  <a:lnTo>
                    <a:pt x="523" y="65"/>
                  </a:lnTo>
                  <a:lnTo>
                    <a:pt x="523" y="0"/>
                  </a:lnTo>
                  <a:lnTo>
                    <a:pt x="0" y="1"/>
                  </a:lnTo>
                  <a:lnTo>
                    <a:pt x="0" y="66"/>
                  </a:lnTo>
                  <a:close/>
                </a:path>
              </a:pathLst>
            </a:custGeom>
            <a:solidFill>
              <a:srgbClr val="5BA5D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6" name="Freeform 296"/>
            <p:cNvSpPr/>
            <p:nvPr userDrawn="1"/>
          </p:nvSpPr>
          <p:spPr bwMode="auto">
            <a:xfrm>
              <a:off x="9228138" y="4395788"/>
              <a:ext cx="804863" cy="63500"/>
            </a:xfrm>
            <a:custGeom>
              <a:avLst/>
              <a:gdLst>
                <a:gd name="T0" fmla="*/ 1 w 507"/>
                <a:gd name="T1" fmla="*/ 40 h 40"/>
                <a:gd name="T2" fmla="*/ 507 w 507"/>
                <a:gd name="T3" fmla="*/ 40 h 40"/>
                <a:gd name="T4" fmla="*/ 507 w 507"/>
                <a:gd name="T5" fmla="*/ 0 h 40"/>
                <a:gd name="T6" fmla="*/ 0 w 507"/>
                <a:gd name="T7" fmla="*/ 0 h 40"/>
                <a:gd name="T8" fmla="*/ 1 w 507"/>
                <a:gd name="T9" fmla="*/ 40 h 40"/>
              </a:gdLst>
              <a:ahLst/>
              <a:cxnLst>
                <a:cxn ang="0">
                  <a:pos x="T0" y="T1"/>
                </a:cxn>
                <a:cxn ang="0">
                  <a:pos x="T2" y="T3"/>
                </a:cxn>
                <a:cxn ang="0">
                  <a:pos x="T4" y="T5"/>
                </a:cxn>
                <a:cxn ang="0">
                  <a:pos x="T6" y="T7"/>
                </a:cxn>
                <a:cxn ang="0">
                  <a:pos x="T8" y="T9"/>
                </a:cxn>
              </a:cxnLst>
              <a:rect l="0" t="0" r="r" b="b"/>
              <a:pathLst>
                <a:path w="507" h="40">
                  <a:moveTo>
                    <a:pt x="1" y="40"/>
                  </a:moveTo>
                  <a:lnTo>
                    <a:pt x="507" y="40"/>
                  </a:lnTo>
                  <a:lnTo>
                    <a:pt x="507" y="0"/>
                  </a:lnTo>
                  <a:lnTo>
                    <a:pt x="0" y="0"/>
                  </a:lnTo>
                  <a:lnTo>
                    <a:pt x="1" y="40"/>
                  </a:lnTo>
                  <a:close/>
                </a:path>
              </a:pathLst>
            </a:custGeom>
            <a:solidFill>
              <a:srgbClr val="84C7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7" name="Freeform 297"/>
            <p:cNvSpPr/>
            <p:nvPr userDrawn="1"/>
          </p:nvSpPr>
          <p:spPr bwMode="auto">
            <a:xfrm>
              <a:off x="9229725" y="4459288"/>
              <a:ext cx="830263" cy="104775"/>
            </a:xfrm>
            <a:custGeom>
              <a:avLst/>
              <a:gdLst>
                <a:gd name="T0" fmla="*/ 0 w 523"/>
                <a:gd name="T1" fmla="*/ 66 h 66"/>
                <a:gd name="T2" fmla="*/ 523 w 523"/>
                <a:gd name="T3" fmla="*/ 66 h 66"/>
                <a:gd name="T4" fmla="*/ 523 w 523"/>
                <a:gd name="T5" fmla="*/ 0 h 66"/>
                <a:gd name="T6" fmla="*/ 0 w 523"/>
                <a:gd name="T7" fmla="*/ 1 h 66"/>
                <a:gd name="T8" fmla="*/ 0 w 523"/>
                <a:gd name="T9" fmla="*/ 66 h 66"/>
              </a:gdLst>
              <a:ahLst/>
              <a:cxnLst>
                <a:cxn ang="0">
                  <a:pos x="T0" y="T1"/>
                </a:cxn>
                <a:cxn ang="0">
                  <a:pos x="T2" y="T3"/>
                </a:cxn>
                <a:cxn ang="0">
                  <a:pos x="T4" y="T5"/>
                </a:cxn>
                <a:cxn ang="0">
                  <a:pos x="T6" y="T7"/>
                </a:cxn>
                <a:cxn ang="0">
                  <a:pos x="T8" y="T9"/>
                </a:cxn>
              </a:cxnLst>
              <a:rect l="0" t="0" r="r" b="b"/>
              <a:pathLst>
                <a:path w="523" h="66">
                  <a:moveTo>
                    <a:pt x="0" y="66"/>
                  </a:moveTo>
                  <a:lnTo>
                    <a:pt x="523" y="66"/>
                  </a:lnTo>
                  <a:lnTo>
                    <a:pt x="523" y="0"/>
                  </a:lnTo>
                  <a:lnTo>
                    <a:pt x="0" y="1"/>
                  </a:lnTo>
                  <a:lnTo>
                    <a:pt x="0" y="66"/>
                  </a:lnTo>
                  <a:close/>
                </a:path>
              </a:pathLst>
            </a:custGeom>
            <a:solidFill>
              <a:srgbClr val="5BA5D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8" name="Freeform 298"/>
            <p:cNvSpPr/>
            <p:nvPr userDrawn="1"/>
          </p:nvSpPr>
          <p:spPr bwMode="auto">
            <a:xfrm>
              <a:off x="8266113" y="2857500"/>
              <a:ext cx="1198563" cy="1709738"/>
            </a:xfrm>
            <a:custGeom>
              <a:avLst/>
              <a:gdLst>
                <a:gd name="T0" fmla="*/ 0 w 755"/>
                <a:gd name="T1" fmla="*/ 258 h 1077"/>
                <a:gd name="T2" fmla="*/ 391 w 755"/>
                <a:gd name="T3" fmla="*/ 0 h 1077"/>
                <a:gd name="T4" fmla="*/ 754 w 755"/>
                <a:gd name="T5" fmla="*/ 257 h 1077"/>
                <a:gd name="T6" fmla="*/ 755 w 755"/>
                <a:gd name="T7" fmla="*/ 1076 h 1077"/>
                <a:gd name="T8" fmla="*/ 1 w 755"/>
                <a:gd name="T9" fmla="*/ 1077 h 1077"/>
                <a:gd name="T10" fmla="*/ 0 w 755"/>
                <a:gd name="T11" fmla="*/ 258 h 1077"/>
              </a:gdLst>
              <a:ahLst/>
              <a:cxnLst>
                <a:cxn ang="0">
                  <a:pos x="T0" y="T1"/>
                </a:cxn>
                <a:cxn ang="0">
                  <a:pos x="T2" y="T3"/>
                </a:cxn>
                <a:cxn ang="0">
                  <a:pos x="T4" y="T5"/>
                </a:cxn>
                <a:cxn ang="0">
                  <a:pos x="T6" y="T7"/>
                </a:cxn>
                <a:cxn ang="0">
                  <a:pos x="T8" y="T9"/>
                </a:cxn>
                <a:cxn ang="0">
                  <a:pos x="T10" y="T11"/>
                </a:cxn>
              </a:cxnLst>
              <a:rect l="0" t="0" r="r" b="b"/>
              <a:pathLst>
                <a:path w="755" h="1077">
                  <a:moveTo>
                    <a:pt x="0" y="258"/>
                  </a:moveTo>
                  <a:lnTo>
                    <a:pt x="391" y="0"/>
                  </a:lnTo>
                  <a:lnTo>
                    <a:pt x="754" y="257"/>
                  </a:lnTo>
                  <a:lnTo>
                    <a:pt x="755" y="1076"/>
                  </a:lnTo>
                  <a:lnTo>
                    <a:pt x="1" y="1077"/>
                  </a:lnTo>
                  <a:lnTo>
                    <a:pt x="0" y="2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9" name="Freeform 299"/>
            <p:cNvSpPr/>
            <p:nvPr userDrawn="1"/>
          </p:nvSpPr>
          <p:spPr bwMode="auto">
            <a:xfrm>
              <a:off x="8975725" y="4051300"/>
              <a:ext cx="285750" cy="514350"/>
            </a:xfrm>
            <a:custGeom>
              <a:avLst/>
              <a:gdLst>
                <a:gd name="T0" fmla="*/ 1 w 180"/>
                <a:gd name="T1" fmla="*/ 324 h 324"/>
                <a:gd name="T2" fmla="*/ 0 w 180"/>
                <a:gd name="T3" fmla="*/ 0 h 324"/>
                <a:gd name="T4" fmla="*/ 179 w 180"/>
                <a:gd name="T5" fmla="*/ 0 h 324"/>
                <a:gd name="T6" fmla="*/ 180 w 180"/>
                <a:gd name="T7" fmla="*/ 324 h 324"/>
                <a:gd name="T8" fmla="*/ 1 w 180"/>
                <a:gd name="T9" fmla="*/ 324 h 324"/>
              </a:gdLst>
              <a:ahLst/>
              <a:cxnLst>
                <a:cxn ang="0">
                  <a:pos x="T0" y="T1"/>
                </a:cxn>
                <a:cxn ang="0">
                  <a:pos x="T2" y="T3"/>
                </a:cxn>
                <a:cxn ang="0">
                  <a:pos x="T4" y="T5"/>
                </a:cxn>
                <a:cxn ang="0">
                  <a:pos x="T6" y="T7"/>
                </a:cxn>
                <a:cxn ang="0">
                  <a:pos x="T8" y="T9"/>
                </a:cxn>
              </a:cxnLst>
              <a:rect l="0" t="0" r="r" b="b"/>
              <a:pathLst>
                <a:path w="180" h="324">
                  <a:moveTo>
                    <a:pt x="1" y="324"/>
                  </a:moveTo>
                  <a:lnTo>
                    <a:pt x="0" y="0"/>
                  </a:lnTo>
                  <a:lnTo>
                    <a:pt x="179" y="0"/>
                  </a:lnTo>
                  <a:lnTo>
                    <a:pt x="180" y="324"/>
                  </a:lnTo>
                  <a:lnTo>
                    <a:pt x="1" y="324"/>
                  </a:lnTo>
                  <a:close/>
                </a:path>
              </a:pathLst>
            </a:custGeom>
            <a:solidFill>
              <a:srgbClr val="F16B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0" name="Rectangle 300"/>
            <p:cNvSpPr>
              <a:spLocks noChangeArrowheads="1"/>
            </p:cNvSpPr>
            <p:nvPr userDrawn="1"/>
          </p:nvSpPr>
          <p:spPr bwMode="auto">
            <a:xfrm>
              <a:off x="9615488" y="3846513"/>
              <a:ext cx="231775" cy="404813"/>
            </a:xfrm>
            <a:prstGeom prst="rect">
              <a:avLst/>
            </a:prstGeom>
            <a:solidFill>
              <a:srgbClr val="3331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11" name="Freeform 301"/>
            <p:cNvSpPr/>
            <p:nvPr userDrawn="1"/>
          </p:nvSpPr>
          <p:spPr bwMode="auto">
            <a:xfrm>
              <a:off x="7889875" y="3848100"/>
              <a:ext cx="234950" cy="406400"/>
            </a:xfrm>
            <a:custGeom>
              <a:avLst/>
              <a:gdLst>
                <a:gd name="T0" fmla="*/ 1 w 148"/>
                <a:gd name="T1" fmla="*/ 256 h 256"/>
                <a:gd name="T2" fmla="*/ 0 w 148"/>
                <a:gd name="T3" fmla="*/ 0 h 256"/>
                <a:gd name="T4" fmla="*/ 147 w 148"/>
                <a:gd name="T5" fmla="*/ 0 h 256"/>
                <a:gd name="T6" fmla="*/ 148 w 148"/>
                <a:gd name="T7" fmla="*/ 255 h 256"/>
                <a:gd name="T8" fmla="*/ 1 w 148"/>
                <a:gd name="T9" fmla="*/ 256 h 256"/>
              </a:gdLst>
              <a:ahLst/>
              <a:cxnLst>
                <a:cxn ang="0">
                  <a:pos x="T0" y="T1"/>
                </a:cxn>
                <a:cxn ang="0">
                  <a:pos x="T2" y="T3"/>
                </a:cxn>
                <a:cxn ang="0">
                  <a:pos x="T4" y="T5"/>
                </a:cxn>
                <a:cxn ang="0">
                  <a:pos x="T6" y="T7"/>
                </a:cxn>
                <a:cxn ang="0">
                  <a:pos x="T8" y="T9"/>
                </a:cxn>
              </a:cxnLst>
              <a:rect l="0" t="0" r="r" b="b"/>
              <a:pathLst>
                <a:path w="148" h="256">
                  <a:moveTo>
                    <a:pt x="1" y="256"/>
                  </a:moveTo>
                  <a:lnTo>
                    <a:pt x="0" y="0"/>
                  </a:lnTo>
                  <a:lnTo>
                    <a:pt x="147" y="0"/>
                  </a:lnTo>
                  <a:lnTo>
                    <a:pt x="148" y="255"/>
                  </a:lnTo>
                  <a:lnTo>
                    <a:pt x="1" y="256"/>
                  </a:lnTo>
                  <a:close/>
                </a:path>
              </a:pathLst>
            </a:custGeom>
            <a:solidFill>
              <a:srgbClr val="3331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2" name="Freeform 302"/>
            <p:cNvSpPr/>
            <p:nvPr userDrawn="1"/>
          </p:nvSpPr>
          <p:spPr bwMode="auto">
            <a:xfrm>
              <a:off x="7935913" y="2603500"/>
              <a:ext cx="1857375" cy="1109663"/>
            </a:xfrm>
            <a:custGeom>
              <a:avLst/>
              <a:gdLst>
                <a:gd name="T0" fmla="*/ 470 w 1170"/>
                <a:gd name="T1" fmla="*/ 114 h 699"/>
                <a:gd name="T2" fmla="*/ 584 w 1170"/>
                <a:gd name="T3" fmla="*/ 0 h 699"/>
                <a:gd name="T4" fmla="*/ 584 w 1170"/>
                <a:gd name="T5" fmla="*/ 1 h 699"/>
                <a:gd name="T6" fmla="*/ 584 w 1170"/>
                <a:gd name="T7" fmla="*/ 0 h 699"/>
                <a:gd name="T8" fmla="*/ 698 w 1170"/>
                <a:gd name="T9" fmla="*/ 114 h 699"/>
                <a:gd name="T10" fmla="*/ 698 w 1170"/>
                <a:gd name="T11" fmla="*/ 114 h 699"/>
                <a:gd name="T12" fmla="*/ 1170 w 1170"/>
                <a:gd name="T13" fmla="*/ 583 h 699"/>
                <a:gd name="T14" fmla="*/ 1056 w 1170"/>
                <a:gd name="T15" fmla="*/ 698 h 699"/>
                <a:gd name="T16" fmla="*/ 585 w 1170"/>
                <a:gd name="T17" fmla="*/ 228 h 699"/>
                <a:gd name="T18" fmla="*/ 114 w 1170"/>
                <a:gd name="T19" fmla="*/ 699 h 699"/>
                <a:gd name="T20" fmla="*/ 0 w 1170"/>
                <a:gd name="T21" fmla="*/ 585 h 699"/>
                <a:gd name="T22" fmla="*/ 470 w 1170"/>
                <a:gd name="T23" fmla="*/ 115 h 699"/>
                <a:gd name="T24" fmla="*/ 470 w 1170"/>
                <a:gd name="T25" fmla="*/ 114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0" h="699">
                  <a:moveTo>
                    <a:pt x="470" y="114"/>
                  </a:moveTo>
                  <a:lnTo>
                    <a:pt x="584" y="0"/>
                  </a:lnTo>
                  <a:lnTo>
                    <a:pt x="584" y="1"/>
                  </a:lnTo>
                  <a:lnTo>
                    <a:pt x="584" y="0"/>
                  </a:lnTo>
                  <a:lnTo>
                    <a:pt x="698" y="114"/>
                  </a:lnTo>
                  <a:lnTo>
                    <a:pt x="698" y="114"/>
                  </a:lnTo>
                  <a:lnTo>
                    <a:pt x="1170" y="583"/>
                  </a:lnTo>
                  <a:lnTo>
                    <a:pt x="1056" y="698"/>
                  </a:lnTo>
                  <a:lnTo>
                    <a:pt x="585" y="228"/>
                  </a:lnTo>
                  <a:lnTo>
                    <a:pt x="114" y="699"/>
                  </a:lnTo>
                  <a:lnTo>
                    <a:pt x="0" y="585"/>
                  </a:lnTo>
                  <a:lnTo>
                    <a:pt x="470" y="115"/>
                  </a:lnTo>
                  <a:lnTo>
                    <a:pt x="470" y="114"/>
                  </a:lnTo>
                  <a:close/>
                </a:path>
              </a:pathLst>
            </a:custGeom>
            <a:solidFill>
              <a:srgbClr val="EFAC5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3" name="Freeform 303"/>
            <p:cNvSpPr/>
            <p:nvPr userDrawn="1"/>
          </p:nvSpPr>
          <p:spPr bwMode="auto">
            <a:xfrm>
              <a:off x="8004175" y="2773363"/>
              <a:ext cx="1717675" cy="857250"/>
            </a:xfrm>
            <a:custGeom>
              <a:avLst/>
              <a:gdLst>
                <a:gd name="T0" fmla="*/ 1082 w 1082"/>
                <a:gd name="T1" fmla="*/ 522 h 540"/>
                <a:gd name="T2" fmla="*/ 1064 w 1082"/>
                <a:gd name="T3" fmla="*/ 540 h 540"/>
                <a:gd name="T4" fmla="*/ 539 w 1082"/>
                <a:gd name="T5" fmla="*/ 36 h 540"/>
                <a:gd name="T6" fmla="*/ 17 w 1082"/>
                <a:gd name="T7" fmla="*/ 538 h 540"/>
                <a:gd name="T8" fmla="*/ 0 w 1082"/>
                <a:gd name="T9" fmla="*/ 520 h 540"/>
                <a:gd name="T10" fmla="*/ 525 w 1082"/>
                <a:gd name="T11" fmla="*/ 14 h 540"/>
                <a:gd name="T12" fmla="*/ 539 w 1082"/>
                <a:gd name="T13" fmla="*/ 0 h 540"/>
                <a:gd name="T14" fmla="*/ 1082 w 1082"/>
                <a:gd name="T15" fmla="*/ 522 h 5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2" h="540">
                  <a:moveTo>
                    <a:pt x="1082" y="522"/>
                  </a:moveTo>
                  <a:lnTo>
                    <a:pt x="1064" y="540"/>
                  </a:lnTo>
                  <a:lnTo>
                    <a:pt x="539" y="36"/>
                  </a:lnTo>
                  <a:lnTo>
                    <a:pt x="17" y="538"/>
                  </a:lnTo>
                  <a:lnTo>
                    <a:pt x="0" y="520"/>
                  </a:lnTo>
                  <a:lnTo>
                    <a:pt x="525" y="14"/>
                  </a:lnTo>
                  <a:lnTo>
                    <a:pt x="539" y="0"/>
                  </a:lnTo>
                  <a:lnTo>
                    <a:pt x="1082" y="522"/>
                  </a:lnTo>
                  <a:close/>
                </a:path>
              </a:pathLst>
            </a:custGeom>
            <a:solidFill>
              <a:srgbClr val="F3BF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4" name="Freeform 304"/>
            <p:cNvSpPr/>
            <p:nvPr userDrawn="1"/>
          </p:nvSpPr>
          <p:spPr bwMode="auto">
            <a:xfrm>
              <a:off x="8682038" y="4052888"/>
              <a:ext cx="177800" cy="309563"/>
            </a:xfrm>
            <a:custGeom>
              <a:avLst/>
              <a:gdLst>
                <a:gd name="T0" fmla="*/ 1 w 112"/>
                <a:gd name="T1" fmla="*/ 195 h 195"/>
                <a:gd name="T2" fmla="*/ 0 w 112"/>
                <a:gd name="T3" fmla="*/ 0 h 195"/>
                <a:gd name="T4" fmla="*/ 112 w 112"/>
                <a:gd name="T5" fmla="*/ 0 h 195"/>
                <a:gd name="T6" fmla="*/ 112 w 112"/>
                <a:gd name="T7" fmla="*/ 194 h 195"/>
                <a:gd name="T8" fmla="*/ 1 w 112"/>
                <a:gd name="T9" fmla="*/ 195 h 195"/>
              </a:gdLst>
              <a:ahLst/>
              <a:cxnLst>
                <a:cxn ang="0">
                  <a:pos x="T0" y="T1"/>
                </a:cxn>
                <a:cxn ang="0">
                  <a:pos x="T2" y="T3"/>
                </a:cxn>
                <a:cxn ang="0">
                  <a:pos x="T4" y="T5"/>
                </a:cxn>
                <a:cxn ang="0">
                  <a:pos x="T6" y="T7"/>
                </a:cxn>
                <a:cxn ang="0">
                  <a:pos x="T8" y="T9"/>
                </a:cxn>
              </a:cxnLst>
              <a:rect l="0" t="0" r="r" b="b"/>
              <a:pathLst>
                <a:path w="112" h="195">
                  <a:moveTo>
                    <a:pt x="1" y="195"/>
                  </a:moveTo>
                  <a:lnTo>
                    <a:pt x="0" y="0"/>
                  </a:lnTo>
                  <a:lnTo>
                    <a:pt x="112" y="0"/>
                  </a:lnTo>
                  <a:lnTo>
                    <a:pt x="112" y="194"/>
                  </a:lnTo>
                  <a:lnTo>
                    <a:pt x="1" y="195"/>
                  </a:lnTo>
                  <a:close/>
                </a:path>
              </a:pathLst>
            </a:custGeom>
            <a:solidFill>
              <a:srgbClr val="3331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5" name="Rectangle 305"/>
            <p:cNvSpPr>
              <a:spLocks noChangeArrowheads="1"/>
            </p:cNvSpPr>
            <p:nvPr userDrawn="1"/>
          </p:nvSpPr>
          <p:spPr bwMode="auto">
            <a:xfrm>
              <a:off x="8707438" y="4213225"/>
              <a:ext cx="55563" cy="125413"/>
            </a:xfrm>
            <a:prstGeom prst="rect">
              <a:avLst/>
            </a:prstGeom>
            <a:solidFill>
              <a:srgbClr val="C9D9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16" name="Freeform 306"/>
            <p:cNvSpPr/>
            <p:nvPr userDrawn="1"/>
          </p:nvSpPr>
          <p:spPr bwMode="auto">
            <a:xfrm>
              <a:off x="8778875" y="4213225"/>
              <a:ext cx="57150" cy="125413"/>
            </a:xfrm>
            <a:custGeom>
              <a:avLst/>
              <a:gdLst>
                <a:gd name="T0" fmla="*/ 0 w 36"/>
                <a:gd name="T1" fmla="*/ 79 h 79"/>
                <a:gd name="T2" fmla="*/ 0 w 36"/>
                <a:gd name="T3" fmla="*/ 0 h 79"/>
                <a:gd name="T4" fmla="*/ 35 w 36"/>
                <a:gd name="T5" fmla="*/ 0 h 79"/>
                <a:gd name="T6" fmla="*/ 36 w 36"/>
                <a:gd name="T7" fmla="*/ 79 h 79"/>
                <a:gd name="T8" fmla="*/ 0 w 36"/>
                <a:gd name="T9" fmla="*/ 79 h 79"/>
              </a:gdLst>
              <a:ahLst/>
              <a:cxnLst>
                <a:cxn ang="0">
                  <a:pos x="T0" y="T1"/>
                </a:cxn>
                <a:cxn ang="0">
                  <a:pos x="T2" y="T3"/>
                </a:cxn>
                <a:cxn ang="0">
                  <a:pos x="T4" y="T5"/>
                </a:cxn>
                <a:cxn ang="0">
                  <a:pos x="T6" y="T7"/>
                </a:cxn>
                <a:cxn ang="0">
                  <a:pos x="T8" y="T9"/>
                </a:cxn>
              </a:cxnLst>
              <a:rect l="0" t="0" r="r" b="b"/>
              <a:pathLst>
                <a:path w="36" h="79">
                  <a:moveTo>
                    <a:pt x="0" y="79"/>
                  </a:moveTo>
                  <a:lnTo>
                    <a:pt x="0" y="0"/>
                  </a:lnTo>
                  <a:lnTo>
                    <a:pt x="35" y="0"/>
                  </a:lnTo>
                  <a:lnTo>
                    <a:pt x="36" y="79"/>
                  </a:lnTo>
                  <a:lnTo>
                    <a:pt x="0" y="79"/>
                  </a:lnTo>
                  <a:close/>
                </a:path>
              </a:pathLst>
            </a:custGeom>
            <a:solidFill>
              <a:srgbClr val="C9D9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7" name="Freeform 307"/>
            <p:cNvSpPr/>
            <p:nvPr userDrawn="1"/>
          </p:nvSpPr>
          <p:spPr bwMode="auto">
            <a:xfrm>
              <a:off x="8707438" y="4073525"/>
              <a:ext cx="55563" cy="127000"/>
            </a:xfrm>
            <a:custGeom>
              <a:avLst/>
              <a:gdLst>
                <a:gd name="T0" fmla="*/ 0 w 35"/>
                <a:gd name="T1" fmla="*/ 0 h 80"/>
                <a:gd name="T2" fmla="*/ 0 w 35"/>
                <a:gd name="T3" fmla="*/ 80 h 80"/>
                <a:gd name="T4" fmla="*/ 35 w 35"/>
                <a:gd name="T5" fmla="*/ 80 h 80"/>
                <a:gd name="T6" fmla="*/ 34 w 35"/>
                <a:gd name="T7" fmla="*/ 0 h 80"/>
                <a:gd name="T8" fmla="*/ 0 w 35"/>
                <a:gd name="T9" fmla="*/ 0 h 80"/>
              </a:gdLst>
              <a:ahLst/>
              <a:cxnLst>
                <a:cxn ang="0">
                  <a:pos x="T0" y="T1"/>
                </a:cxn>
                <a:cxn ang="0">
                  <a:pos x="T2" y="T3"/>
                </a:cxn>
                <a:cxn ang="0">
                  <a:pos x="T4" y="T5"/>
                </a:cxn>
                <a:cxn ang="0">
                  <a:pos x="T6" y="T7"/>
                </a:cxn>
                <a:cxn ang="0">
                  <a:pos x="T8" y="T9"/>
                </a:cxn>
              </a:cxnLst>
              <a:rect l="0" t="0" r="r" b="b"/>
              <a:pathLst>
                <a:path w="35" h="80">
                  <a:moveTo>
                    <a:pt x="0" y="0"/>
                  </a:moveTo>
                  <a:lnTo>
                    <a:pt x="0" y="80"/>
                  </a:lnTo>
                  <a:lnTo>
                    <a:pt x="35" y="80"/>
                  </a:lnTo>
                  <a:lnTo>
                    <a:pt x="34" y="0"/>
                  </a:lnTo>
                  <a:lnTo>
                    <a:pt x="0" y="0"/>
                  </a:lnTo>
                  <a:close/>
                </a:path>
              </a:pathLst>
            </a:custGeom>
            <a:solidFill>
              <a:srgbClr val="C9D9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8" name="Rectangle 308"/>
            <p:cNvSpPr>
              <a:spLocks noChangeArrowheads="1"/>
            </p:cNvSpPr>
            <p:nvPr userDrawn="1"/>
          </p:nvSpPr>
          <p:spPr bwMode="auto">
            <a:xfrm>
              <a:off x="8778875" y="4073525"/>
              <a:ext cx="55563" cy="127000"/>
            </a:xfrm>
            <a:prstGeom prst="rect">
              <a:avLst/>
            </a:prstGeom>
            <a:solidFill>
              <a:srgbClr val="C9D9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19" name="Oval 309"/>
            <p:cNvSpPr>
              <a:spLocks noChangeArrowheads="1"/>
            </p:cNvSpPr>
            <p:nvPr userDrawn="1"/>
          </p:nvSpPr>
          <p:spPr bwMode="auto">
            <a:xfrm>
              <a:off x="9224963" y="4298950"/>
              <a:ext cx="26988" cy="269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0" name="Rectangle 310"/>
            <p:cNvSpPr>
              <a:spLocks noChangeArrowheads="1"/>
            </p:cNvSpPr>
            <p:nvPr userDrawn="1"/>
          </p:nvSpPr>
          <p:spPr bwMode="auto">
            <a:xfrm>
              <a:off x="9742488" y="4057650"/>
              <a:ext cx="71438" cy="165100"/>
            </a:xfrm>
            <a:prstGeom prst="rect">
              <a:avLst/>
            </a:prstGeom>
            <a:solidFill>
              <a:srgbClr val="5BA5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21" name="Rectangle 311"/>
            <p:cNvSpPr>
              <a:spLocks noChangeArrowheads="1"/>
            </p:cNvSpPr>
            <p:nvPr userDrawn="1"/>
          </p:nvSpPr>
          <p:spPr bwMode="auto">
            <a:xfrm>
              <a:off x="9647238" y="4057650"/>
              <a:ext cx="73025" cy="165100"/>
            </a:xfrm>
            <a:prstGeom prst="rect">
              <a:avLst/>
            </a:prstGeom>
            <a:solidFill>
              <a:srgbClr val="5BA5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22" name="Freeform 312"/>
            <p:cNvSpPr/>
            <p:nvPr userDrawn="1"/>
          </p:nvSpPr>
          <p:spPr bwMode="auto">
            <a:xfrm>
              <a:off x="9742488" y="3875088"/>
              <a:ext cx="71438" cy="165100"/>
            </a:xfrm>
            <a:custGeom>
              <a:avLst/>
              <a:gdLst>
                <a:gd name="T0" fmla="*/ 45 w 45"/>
                <a:gd name="T1" fmla="*/ 0 h 104"/>
                <a:gd name="T2" fmla="*/ 45 w 45"/>
                <a:gd name="T3" fmla="*/ 103 h 104"/>
                <a:gd name="T4" fmla="*/ 0 w 45"/>
                <a:gd name="T5" fmla="*/ 104 h 104"/>
                <a:gd name="T6" fmla="*/ 0 w 45"/>
                <a:gd name="T7" fmla="*/ 0 h 104"/>
                <a:gd name="T8" fmla="*/ 45 w 45"/>
                <a:gd name="T9" fmla="*/ 0 h 104"/>
              </a:gdLst>
              <a:ahLst/>
              <a:cxnLst>
                <a:cxn ang="0">
                  <a:pos x="T0" y="T1"/>
                </a:cxn>
                <a:cxn ang="0">
                  <a:pos x="T2" y="T3"/>
                </a:cxn>
                <a:cxn ang="0">
                  <a:pos x="T4" y="T5"/>
                </a:cxn>
                <a:cxn ang="0">
                  <a:pos x="T6" y="T7"/>
                </a:cxn>
                <a:cxn ang="0">
                  <a:pos x="T8" y="T9"/>
                </a:cxn>
              </a:cxnLst>
              <a:rect l="0" t="0" r="r" b="b"/>
              <a:pathLst>
                <a:path w="45" h="104">
                  <a:moveTo>
                    <a:pt x="45" y="0"/>
                  </a:moveTo>
                  <a:lnTo>
                    <a:pt x="45" y="103"/>
                  </a:lnTo>
                  <a:lnTo>
                    <a:pt x="0" y="104"/>
                  </a:lnTo>
                  <a:lnTo>
                    <a:pt x="0" y="0"/>
                  </a:lnTo>
                  <a:lnTo>
                    <a:pt x="45" y="0"/>
                  </a:lnTo>
                  <a:close/>
                </a:path>
              </a:pathLst>
            </a:custGeom>
            <a:solidFill>
              <a:srgbClr val="5BA5D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3" name="Rectangle 313"/>
            <p:cNvSpPr>
              <a:spLocks noChangeArrowheads="1"/>
            </p:cNvSpPr>
            <p:nvPr userDrawn="1"/>
          </p:nvSpPr>
          <p:spPr bwMode="auto">
            <a:xfrm>
              <a:off x="9647238" y="3875088"/>
              <a:ext cx="73025" cy="165100"/>
            </a:xfrm>
            <a:prstGeom prst="rect">
              <a:avLst/>
            </a:prstGeom>
            <a:solidFill>
              <a:srgbClr val="5BA5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24" name="Rectangle 314"/>
            <p:cNvSpPr>
              <a:spLocks noChangeArrowheads="1"/>
            </p:cNvSpPr>
            <p:nvPr userDrawn="1"/>
          </p:nvSpPr>
          <p:spPr bwMode="auto">
            <a:xfrm>
              <a:off x="7923213" y="4060825"/>
              <a:ext cx="73025" cy="165100"/>
            </a:xfrm>
            <a:prstGeom prst="rect">
              <a:avLst/>
            </a:prstGeom>
            <a:solidFill>
              <a:srgbClr val="5BA5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25" name="Rectangle 315"/>
            <p:cNvSpPr>
              <a:spLocks noChangeArrowheads="1"/>
            </p:cNvSpPr>
            <p:nvPr userDrawn="1"/>
          </p:nvSpPr>
          <p:spPr bwMode="auto">
            <a:xfrm>
              <a:off x="8018463" y="4060825"/>
              <a:ext cx="73025" cy="163513"/>
            </a:xfrm>
            <a:prstGeom prst="rect">
              <a:avLst/>
            </a:prstGeom>
            <a:solidFill>
              <a:srgbClr val="5BA5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26" name="Rectangle 316"/>
            <p:cNvSpPr>
              <a:spLocks noChangeArrowheads="1"/>
            </p:cNvSpPr>
            <p:nvPr userDrawn="1"/>
          </p:nvSpPr>
          <p:spPr bwMode="auto">
            <a:xfrm>
              <a:off x="7923213" y="3878263"/>
              <a:ext cx="73025" cy="163513"/>
            </a:xfrm>
            <a:prstGeom prst="rect">
              <a:avLst/>
            </a:prstGeom>
            <a:solidFill>
              <a:srgbClr val="5BA5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27" name="Freeform 317"/>
            <p:cNvSpPr/>
            <p:nvPr userDrawn="1"/>
          </p:nvSpPr>
          <p:spPr bwMode="auto">
            <a:xfrm>
              <a:off x="8018463" y="3878263"/>
              <a:ext cx="73025" cy="163513"/>
            </a:xfrm>
            <a:custGeom>
              <a:avLst/>
              <a:gdLst>
                <a:gd name="T0" fmla="*/ 0 w 46"/>
                <a:gd name="T1" fmla="*/ 0 h 103"/>
                <a:gd name="T2" fmla="*/ 0 w 46"/>
                <a:gd name="T3" fmla="*/ 103 h 103"/>
                <a:gd name="T4" fmla="*/ 46 w 46"/>
                <a:gd name="T5" fmla="*/ 103 h 103"/>
                <a:gd name="T6" fmla="*/ 45 w 46"/>
                <a:gd name="T7" fmla="*/ 0 h 103"/>
                <a:gd name="T8" fmla="*/ 0 w 46"/>
                <a:gd name="T9" fmla="*/ 0 h 103"/>
              </a:gdLst>
              <a:ahLst/>
              <a:cxnLst>
                <a:cxn ang="0">
                  <a:pos x="T0" y="T1"/>
                </a:cxn>
                <a:cxn ang="0">
                  <a:pos x="T2" y="T3"/>
                </a:cxn>
                <a:cxn ang="0">
                  <a:pos x="T4" y="T5"/>
                </a:cxn>
                <a:cxn ang="0">
                  <a:pos x="T6" y="T7"/>
                </a:cxn>
                <a:cxn ang="0">
                  <a:pos x="T8" y="T9"/>
                </a:cxn>
              </a:cxnLst>
              <a:rect l="0" t="0" r="r" b="b"/>
              <a:pathLst>
                <a:path w="46" h="103">
                  <a:moveTo>
                    <a:pt x="0" y="0"/>
                  </a:moveTo>
                  <a:lnTo>
                    <a:pt x="0" y="103"/>
                  </a:lnTo>
                  <a:lnTo>
                    <a:pt x="46" y="103"/>
                  </a:lnTo>
                  <a:lnTo>
                    <a:pt x="45" y="0"/>
                  </a:lnTo>
                  <a:lnTo>
                    <a:pt x="0" y="0"/>
                  </a:lnTo>
                  <a:close/>
                </a:path>
              </a:pathLst>
            </a:custGeom>
            <a:solidFill>
              <a:srgbClr val="5BA5D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8" name="Rectangle 318"/>
            <p:cNvSpPr>
              <a:spLocks noChangeArrowheads="1"/>
            </p:cNvSpPr>
            <p:nvPr userDrawn="1"/>
          </p:nvSpPr>
          <p:spPr bwMode="auto">
            <a:xfrm>
              <a:off x="8442325" y="4052888"/>
              <a:ext cx="179388" cy="309563"/>
            </a:xfrm>
            <a:prstGeom prst="rect">
              <a:avLst/>
            </a:prstGeom>
            <a:solidFill>
              <a:srgbClr val="3331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29" name="Rectangle 319"/>
            <p:cNvSpPr>
              <a:spLocks noChangeArrowheads="1"/>
            </p:cNvSpPr>
            <p:nvPr userDrawn="1"/>
          </p:nvSpPr>
          <p:spPr bwMode="auto">
            <a:xfrm>
              <a:off x="8467725" y="4214813"/>
              <a:ext cx="55563" cy="123825"/>
            </a:xfrm>
            <a:prstGeom prst="rect">
              <a:avLst/>
            </a:prstGeom>
            <a:solidFill>
              <a:srgbClr val="C9D9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30" name="Freeform 320"/>
            <p:cNvSpPr/>
            <p:nvPr userDrawn="1"/>
          </p:nvSpPr>
          <p:spPr bwMode="auto">
            <a:xfrm>
              <a:off x="8540750" y="4213225"/>
              <a:ext cx="55563" cy="125413"/>
            </a:xfrm>
            <a:custGeom>
              <a:avLst/>
              <a:gdLst>
                <a:gd name="T0" fmla="*/ 0 w 35"/>
                <a:gd name="T1" fmla="*/ 79 h 79"/>
                <a:gd name="T2" fmla="*/ 0 w 35"/>
                <a:gd name="T3" fmla="*/ 1 h 79"/>
                <a:gd name="T4" fmla="*/ 35 w 35"/>
                <a:gd name="T5" fmla="*/ 0 h 79"/>
                <a:gd name="T6" fmla="*/ 35 w 35"/>
                <a:gd name="T7" fmla="*/ 79 h 79"/>
                <a:gd name="T8" fmla="*/ 0 w 35"/>
                <a:gd name="T9" fmla="*/ 79 h 79"/>
              </a:gdLst>
              <a:ahLst/>
              <a:cxnLst>
                <a:cxn ang="0">
                  <a:pos x="T0" y="T1"/>
                </a:cxn>
                <a:cxn ang="0">
                  <a:pos x="T2" y="T3"/>
                </a:cxn>
                <a:cxn ang="0">
                  <a:pos x="T4" y="T5"/>
                </a:cxn>
                <a:cxn ang="0">
                  <a:pos x="T6" y="T7"/>
                </a:cxn>
                <a:cxn ang="0">
                  <a:pos x="T8" y="T9"/>
                </a:cxn>
              </a:cxnLst>
              <a:rect l="0" t="0" r="r" b="b"/>
              <a:pathLst>
                <a:path w="35" h="79">
                  <a:moveTo>
                    <a:pt x="0" y="79"/>
                  </a:moveTo>
                  <a:lnTo>
                    <a:pt x="0" y="1"/>
                  </a:lnTo>
                  <a:lnTo>
                    <a:pt x="35" y="0"/>
                  </a:lnTo>
                  <a:lnTo>
                    <a:pt x="35" y="79"/>
                  </a:lnTo>
                  <a:lnTo>
                    <a:pt x="0" y="79"/>
                  </a:lnTo>
                  <a:close/>
                </a:path>
              </a:pathLst>
            </a:custGeom>
            <a:solidFill>
              <a:srgbClr val="C9D9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1" name="Rectangle 321"/>
            <p:cNvSpPr>
              <a:spLocks noChangeArrowheads="1"/>
            </p:cNvSpPr>
            <p:nvPr userDrawn="1"/>
          </p:nvSpPr>
          <p:spPr bwMode="auto">
            <a:xfrm>
              <a:off x="8467725" y="4073525"/>
              <a:ext cx="55563" cy="127000"/>
            </a:xfrm>
            <a:prstGeom prst="rect">
              <a:avLst/>
            </a:prstGeom>
            <a:solidFill>
              <a:srgbClr val="C9D9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32" name="Rectangle 322"/>
            <p:cNvSpPr>
              <a:spLocks noChangeArrowheads="1"/>
            </p:cNvSpPr>
            <p:nvPr userDrawn="1"/>
          </p:nvSpPr>
          <p:spPr bwMode="auto">
            <a:xfrm>
              <a:off x="8540750" y="4073525"/>
              <a:ext cx="55563" cy="127000"/>
            </a:xfrm>
            <a:prstGeom prst="rect">
              <a:avLst/>
            </a:prstGeom>
            <a:solidFill>
              <a:srgbClr val="C9D9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33" name="Oval 323"/>
            <p:cNvSpPr>
              <a:spLocks noChangeArrowheads="1"/>
            </p:cNvSpPr>
            <p:nvPr userDrawn="1"/>
          </p:nvSpPr>
          <p:spPr bwMode="auto">
            <a:xfrm>
              <a:off x="8667750" y="3290888"/>
              <a:ext cx="392113" cy="390525"/>
            </a:xfrm>
            <a:prstGeom prst="ellipse">
              <a:avLst/>
            </a:prstGeom>
            <a:solidFill>
              <a:srgbClr val="C9D9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4" name="Freeform 324"/>
            <p:cNvSpPr/>
            <p:nvPr userDrawn="1"/>
          </p:nvSpPr>
          <p:spPr bwMode="auto">
            <a:xfrm>
              <a:off x="8731250" y="3354388"/>
              <a:ext cx="265113" cy="263525"/>
            </a:xfrm>
            <a:custGeom>
              <a:avLst/>
              <a:gdLst>
                <a:gd name="T0" fmla="*/ 84 w 167"/>
                <a:gd name="T1" fmla="*/ 167 h 167"/>
                <a:gd name="T2" fmla="*/ 167 w 167"/>
                <a:gd name="T3" fmla="*/ 83 h 167"/>
                <a:gd name="T4" fmla="*/ 84 w 167"/>
                <a:gd name="T5" fmla="*/ 0 h 167"/>
                <a:gd name="T6" fmla="*/ 0 w 167"/>
                <a:gd name="T7" fmla="*/ 83 h 167"/>
                <a:gd name="T8" fmla="*/ 84 w 167"/>
                <a:gd name="T9" fmla="*/ 167 h 167"/>
              </a:gdLst>
              <a:ahLst/>
              <a:cxnLst>
                <a:cxn ang="0">
                  <a:pos x="T0" y="T1"/>
                </a:cxn>
                <a:cxn ang="0">
                  <a:pos x="T2" y="T3"/>
                </a:cxn>
                <a:cxn ang="0">
                  <a:pos x="T4" y="T5"/>
                </a:cxn>
                <a:cxn ang="0">
                  <a:pos x="T6" y="T7"/>
                </a:cxn>
                <a:cxn ang="0">
                  <a:pos x="T8" y="T9"/>
                </a:cxn>
              </a:cxnLst>
              <a:rect l="0" t="0" r="r" b="b"/>
              <a:pathLst>
                <a:path w="167" h="167">
                  <a:moveTo>
                    <a:pt x="84" y="167"/>
                  </a:moveTo>
                  <a:cubicBezTo>
                    <a:pt x="130" y="167"/>
                    <a:pt x="167" y="129"/>
                    <a:pt x="167" y="83"/>
                  </a:cubicBezTo>
                  <a:cubicBezTo>
                    <a:pt x="167" y="37"/>
                    <a:pt x="130" y="0"/>
                    <a:pt x="84" y="0"/>
                  </a:cubicBezTo>
                  <a:cubicBezTo>
                    <a:pt x="37" y="0"/>
                    <a:pt x="0" y="37"/>
                    <a:pt x="0" y="83"/>
                  </a:cubicBezTo>
                  <a:cubicBezTo>
                    <a:pt x="0" y="130"/>
                    <a:pt x="38" y="167"/>
                    <a:pt x="84" y="167"/>
                  </a:cubicBezTo>
                  <a:close/>
                </a:path>
              </a:pathLst>
            </a:custGeom>
            <a:solidFill>
              <a:srgbClr val="DFE8E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0" name="标题 1"/>
          <p:cNvSpPr>
            <a:spLocks noGrp="1"/>
          </p:cNvSpPr>
          <p:nvPr userDrawn="1">
            <p:ph type="title"/>
          </p:nvPr>
        </p:nvSpPr>
        <p:spPr>
          <a:xfrm>
            <a:off x="5068260" y="2493963"/>
            <a:ext cx="5419185" cy="895350"/>
          </a:xfrm>
        </p:spPr>
        <p:txBody>
          <a:bodyPr anchor="b">
            <a:normAutofit/>
          </a:bodyPr>
          <a:lstStyle>
            <a:lvl1pPr algn="l">
              <a:defRPr sz="2400" b="1">
                <a:solidFill>
                  <a:schemeClr val="tx1"/>
                </a:solidFill>
              </a:defRPr>
            </a:lvl1pPr>
          </a:lstStyle>
          <a:p>
            <a:r>
              <a:rPr lang="en-US" dirty="0"/>
              <a:t>Click to edit Master title style</a:t>
            </a:r>
            <a:endParaRPr lang="zh-CN" altLang="en-US" dirty="0"/>
          </a:p>
        </p:txBody>
      </p:sp>
      <p:sp>
        <p:nvSpPr>
          <p:cNvPr id="21" name="文本占位符 2"/>
          <p:cNvSpPr>
            <a:spLocks noGrp="1"/>
          </p:cNvSpPr>
          <p:nvPr userDrawn="1">
            <p:ph type="body" idx="1"/>
          </p:nvPr>
        </p:nvSpPr>
        <p:spPr>
          <a:xfrm>
            <a:off x="5069376" y="3389313"/>
            <a:ext cx="5419185" cy="1015623"/>
          </a:xfrm>
        </p:spPr>
        <p:txBody>
          <a:bodyPr anchor="t">
            <a:normAutofit/>
          </a:bodyPr>
          <a:lstStyle>
            <a:lvl1pPr marL="0" indent="0" algn="l">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6489D9C7-5DC6-4263-87FF-7C99F6FB63C3}" type="datetime1">
              <a:rPr lang="zh-CN" altLang="en-US" smtClean="0"/>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6" name="标题 5"/>
          <p:cNvSpPr>
            <a:spLocks noGrp="1"/>
          </p:cNvSpPr>
          <p:nvPr>
            <p:ph type="title"/>
          </p:nvPr>
        </p:nvSpPr>
        <p:spPr/>
        <p:txBody>
          <a:bodyPr/>
          <a:lstStyle>
            <a:lvl1pPr>
              <a:defRPr/>
            </a:lvl1pPr>
          </a:lstStyle>
          <a:p>
            <a:r>
              <a:rPr lang="en-US" altLang="zh-CN" dirty="0"/>
              <a:t>Click to edit Master title style</a:t>
            </a:r>
            <a:endParaRPr lang="zh-CN" altLang="en-US" dirty="0"/>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dirty="0"/>
              <a:t>Click to edit Master title style</a:t>
            </a:r>
            <a:endParaRPr lang="en-US" dirty="0"/>
          </a:p>
        </p:txBody>
      </p:sp>
      <p:sp>
        <p:nvSpPr>
          <p:cNvPr id="3" name="Date Placeholder 2"/>
          <p:cNvSpPr>
            <a:spLocks noGrp="1"/>
          </p:cNvSpPr>
          <p:nvPr>
            <p:ph type="dt" sz="half" idx="10"/>
          </p:nvPr>
        </p:nvSpPr>
        <p:spPr/>
        <p:txBody>
          <a:bodyPr/>
          <a:lstStyle/>
          <a:p>
            <a:fld id="{6489D9C7-5DC6-4263-87FF-7C99F6FB63C3}" type="datetime1">
              <a:rPr lang="zh-CN" altLang="en-US" smtClean="0"/>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dirty="0"/>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grpSp>
        <p:nvGrpSpPr>
          <p:cNvPr id="3" name="组合 2"/>
          <p:cNvGrpSpPr/>
          <p:nvPr userDrawn="1"/>
        </p:nvGrpSpPr>
        <p:grpSpPr>
          <a:xfrm flipH="1">
            <a:off x="-1588" y="0"/>
            <a:ext cx="12193588" cy="6850063"/>
            <a:chOff x="-1588" y="0"/>
            <a:chExt cx="12193588" cy="6850063"/>
          </a:xfrm>
        </p:grpSpPr>
        <p:sp>
          <p:nvSpPr>
            <p:cNvPr id="580" name="AutoShape 237"/>
            <p:cNvSpPr>
              <a:spLocks noChangeAspect="1" noChangeArrowheads="1" noTextEdit="1"/>
            </p:cNvSpPr>
            <p:nvPr userDrawn="1"/>
          </p:nvSpPr>
          <p:spPr bwMode="auto">
            <a:xfrm>
              <a:off x="0" y="0"/>
              <a:ext cx="12192000" cy="685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82" name="Freeform 241"/>
            <p:cNvSpPr/>
            <p:nvPr userDrawn="1"/>
          </p:nvSpPr>
          <p:spPr bwMode="auto">
            <a:xfrm>
              <a:off x="-1588" y="0"/>
              <a:ext cx="2324100" cy="1100138"/>
            </a:xfrm>
            <a:custGeom>
              <a:avLst/>
              <a:gdLst>
                <a:gd name="T0" fmla="*/ 978 w 1464"/>
                <a:gd name="T1" fmla="*/ 0 h 693"/>
                <a:gd name="T2" fmla="*/ 0 w 1464"/>
                <a:gd name="T3" fmla="*/ 0 h 693"/>
                <a:gd name="T4" fmla="*/ 0 w 1464"/>
                <a:gd name="T5" fmla="*/ 318 h 693"/>
                <a:gd name="T6" fmla="*/ 376 w 1464"/>
                <a:gd name="T7" fmla="*/ 693 h 693"/>
                <a:gd name="T8" fmla="*/ 376 w 1464"/>
                <a:gd name="T9" fmla="*/ 485 h 693"/>
                <a:gd name="T10" fmla="*/ 1464 w 1464"/>
                <a:gd name="T11" fmla="*/ 485 h 693"/>
                <a:gd name="T12" fmla="*/ 978 w 1464"/>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1464" h="693">
                  <a:moveTo>
                    <a:pt x="978" y="0"/>
                  </a:moveTo>
                  <a:lnTo>
                    <a:pt x="0" y="0"/>
                  </a:lnTo>
                  <a:lnTo>
                    <a:pt x="0" y="318"/>
                  </a:lnTo>
                  <a:lnTo>
                    <a:pt x="376" y="693"/>
                  </a:lnTo>
                  <a:lnTo>
                    <a:pt x="376" y="485"/>
                  </a:lnTo>
                  <a:lnTo>
                    <a:pt x="1464" y="485"/>
                  </a:lnTo>
                  <a:lnTo>
                    <a:pt x="978" y="0"/>
                  </a:lnTo>
                  <a:close/>
                </a:path>
              </a:pathLst>
            </a:custGeom>
            <a:solidFill>
              <a:schemeClr val="accent1">
                <a:lumMod val="60000"/>
                <a:lumOff val="40000"/>
                <a:alpha val="39000"/>
              </a:schemeClr>
            </a:solidFill>
            <a:ln>
              <a:noFill/>
            </a:ln>
          </p:spPr>
          <p:txBody>
            <a:bodyPr vert="horz" wrap="square" lIns="91440" tIns="45720" rIns="91440" bIns="45720" numCol="1" anchor="t" anchorCtr="0" compatLnSpc="1"/>
            <a:lstStyle/>
            <a:p>
              <a:endParaRPr lang="zh-CN" altLang="en-US"/>
            </a:p>
          </p:txBody>
        </p:sp>
        <p:sp>
          <p:nvSpPr>
            <p:cNvPr id="583" name="Freeform 242"/>
            <p:cNvSpPr/>
            <p:nvPr userDrawn="1"/>
          </p:nvSpPr>
          <p:spPr bwMode="auto">
            <a:xfrm>
              <a:off x="-1588" y="0"/>
              <a:ext cx="2324100" cy="1100138"/>
            </a:xfrm>
            <a:custGeom>
              <a:avLst/>
              <a:gdLst>
                <a:gd name="T0" fmla="*/ 978 w 1464"/>
                <a:gd name="T1" fmla="*/ 0 h 693"/>
                <a:gd name="T2" fmla="*/ 0 w 1464"/>
                <a:gd name="T3" fmla="*/ 0 h 693"/>
                <a:gd name="T4" fmla="*/ 0 w 1464"/>
                <a:gd name="T5" fmla="*/ 318 h 693"/>
                <a:gd name="T6" fmla="*/ 376 w 1464"/>
                <a:gd name="T7" fmla="*/ 693 h 693"/>
                <a:gd name="T8" fmla="*/ 376 w 1464"/>
                <a:gd name="T9" fmla="*/ 485 h 693"/>
                <a:gd name="T10" fmla="*/ 1464 w 1464"/>
                <a:gd name="T11" fmla="*/ 485 h 693"/>
                <a:gd name="T12" fmla="*/ 978 w 1464"/>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1464" h="693">
                  <a:moveTo>
                    <a:pt x="978" y="0"/>
                  </a:moveTo>
                  <a:lnTo>
                    <a:pt x="0" y="0"/>
                  </a:lnTo>
                  <a:lnTo>
                    <a:pt x="0" y="318"/>
                  </a:lnTo>
                  <a:lnTo>
                    <a:pt x="376" y="693"/>
                  </a:lnTo>
                  <a:lnTo>
                    <a:pt x="376" y="485"/>
                  </a:lnTo>
                  <a:lnTo>
                    <a:pt x="1464" y="485"/>
                  </a:lnTo>
                  <a:lnTo>
                    <a:pt x="9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4" name="Freeform 243"/>
            <p:cNvSpPr>
              <a:spLocks noEditPoints="1"/>
            </p:cNvSpPr>
            <p:nvPr userDrawn="1"/>
          </p:nvSpPr>
          <p:spPr bwMode="auto">
            <a:xfrm>
              <a:off x="5862638" y="0"/>
              <a:ext cx="6130925" cy="4905375"/>
            </a:xfrm>
            <a:custGeom>
              <a:avLst/>
              <a:gdLst>
                <a:gd name="T0" fmla="*/ 3610 w 3862"/>
                <a:gd name="T1" fmla="*/ 2314 h 3094"/>
                <a:gd name="T2" fmla="*/ 3610 w 3862"/>
                <a:gd name="T3" fmla="*/ 3094 h 3094"/>
                <a:gd name="T4" fmla="*/ 3683 w 3862"/>
                <a:gd name="T5" fmla="*/ 3035 h 3094"/>
                <a:gd name="T6" fmla="*/ 3683 w 3862"/>
                <a:gd name="T7" fmla="*/ 3035 h 3094"/>
                <a:gd name="T8" fmla="*/ 3683 w 3862"/>
                <a:gd name="T9" fmla="*/ 2387 h 3094"/>
                <a:gd name="T10" fmla="*/ 3610 w 3862"/>
                <a:gd name="T11" fmla="*/ 2314 h 3094"/>
                <a:gd name="T12" fmla="*/ 1296 w 3862"/>
                <a:gd name="T13" fmla="*/ 0 h 3094"/>
                <a:gd name="T14" fmla="*/ 0 w 3862"/>
                <a:gd name="T15" fmla="*/ 0 h 3094"/>
                <a:gd name="T16" fmla="*/ 486 w 3862"/>
                <a:gd name="T17" fmla="*/ 486 h 3094"/>
                <a:gd name="T18" fmla="*/ 1782 w 3862"/>
                <a:gd name="T19" fmla="*/ 486 h 3094"/>
                <a:gd name="T20" fmla="*/ 1296 w 3862"/>
                <a:gd name="T21" fmla="*/ 0 h 3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62" h="3094">
                  <a:moveTo>
                    <a:pt x="3610" y="2314"/>
                  </a:moveTo>
                  <a:cubicBezTo>
                    <a:pt x="3610" y="3094"/>
                    <a:pt x="3610" y="3094"/>
                    <a:pt x="3610" y="3094"/>
                  </a:cubicBezTo>
                  <a:cubicBezTo>
                    <a:pt x="3636" y="3077"/>
                    <a:pt x="3660" y="3058"/>
                    <a:pt x="3683" y="3035"/>
                  </a:cubicBezTo>
                  <a:cubicBezTo>
                    <a:pt x="3683" y="3035"/>
                    <a:pt x="3683" y="3035"/>
                    <a:pt x="3683" y="3035"/>
                  </a:cubicBezTo>
                  <a:cubicBezTo>
                    <a:pt x="3862" y="2856"/>
                    <a:pt x="3862" y="2566"/>
                    <a:pt x="3683" y="2387"/>
                  </a:cubicBezTo>
                  <a:cubicBezTo>
                    <a:pt x="3610" y="2314"/>
                    <a:pt x="3610" y="2314"/>
                    <a:pt x="3610" y="2314"/>
                  </a:cubicBezTo>
                  <a:moveTo>
                    <a:pt x="1296" y="0"/>
                  </a:moveTo>
                  <a:cubicBezTo>
                    <a:pt x="0" y="0"/>
                    <a:pt x="0" y="0"/>
                    <a:pt x="0" y="0"/>
                  </a:cubicBezTo>
                  <a:cubicBezTo>
                    <a:pt x="486" y="486"/>
                    <a:pt x="486" y="486"/>
                    <a:pt x="486" y="486"/>
                  </a:cubicBezTo>
                  <a:cubicBezTo>
                    <a:pt x="1782" y="486"/>
                    <a:pt x="1782" y="486"/>
                    <a:pt x="1782" y="486"/>
                  </a:cubicBezTo>
                  <a:cubicBezTo>
                    <a:pt x="1296" y="0"/>
                    <a:pt x="1296" y="0"/>
                    <a:pt x="1296" y="0"/>
                  </a:cubicBezTo>
                </a:path>
              </a:pathLst>
            </a:custGeom>
            <a:solidFill>
              <a:schemeClr val="accent1">
                <a:lumMod val="60000"/>
                <a:lumOff val="40000"/>
                <a:alpha val="51000"/>
              </a:schemeClr>
            </a:solidFill>
            <a:ln>
              <a:noFill/>
            </a:ln>
          </p:spPr>
          <p:txBody>
            <a:bodyPr vert="horz" wrap="square" lIns="91440" tIns="45720" rIns="91440" bIns="45720" numCol="1" anchor="t" anchorCtr="0" compatLnSpc="1"/>
            <a:lstStyle/>
            <a:p>
              <a:endParaRPr lang="zh-CN" altLang="en-US"/>
            </a:p>
          </p:txBody>
        </p:sp>
        <p:sp>
          <p:nvSpPr>
            <p:cNvPr id="585" name="Freeform 244"/>
            <p:cNvSpPr/>
            <p:nvPr userDrawn="1"/>
          </p:nvSpPr>
          <p:spPr bwMode="auto">
            <a:xfrm>
              <a:off x="5956300" y="6080125"/>
              <a:ext cx="2297113" cy="769938"/>
            </a:xfrm>
            <a:custGeom>
              <a:avLst/>
              <a:gdLst>
                <a:gd name="T0" fmla="*/ 961 w 1447"/>
                <a:gd name="T1" fmla="*/ 0 h 486"/>
                <a:gd name="T2" fmla="*/ 0 w 1447"/>
                <a:gd name="T3" fmla="*/ 0 h 486"/>
                <a:gd name="T4" fmla="*/ 24 w 1447"/>
                <a:gd name="T5" fmla="*/ 26 h 486"/>
                <a:gd name="T6" fmla="*/ 484 w 1447"/>
                <a:gd name="T7" fmla="*/ 486 h 486"/>
                <a:gd name="T8" fmla="*/ 1447 w 1447"/>
                <a:gd name="T9" fmla="*/ 486 h 486"/>
                <a:gd name="T10" fmla="*/ 961 w 1447"/>
                <a:gd name="T11" fmla="*/ 0 h 486"/>
              </a:gdLst>
              <a:ahLst/>
              <a:cxnLst>
                <a:cxn ang="0">
                  <a:pos x="T0" y="T1"/>
                </a:cxn>
                <a:cxn ang="0">
                  <a:pos x="T2" y="T3"/>
                </a:cxn>
                <a:cxn ang="0">
                  <a:pos x="T4" y="T5"/>
                </a:cxn>
                <a:cxn ang="0">
                  <a:pos x="T6" y="T7"/>
                </a:cxn>
                <a:cxn ang="0">
                  <a:pos x="T8" y="T9"/>
                </a:cxn>
                <a:cxn ang="0">
                  <a:pos x="T10" y="T11"/>
                </a:cxn>
              </a:cxnLst>
              <a:rect l="0" t="0" r="r" b="b"/>
              <a:pathLst>
                <a:path w="1447" h="486">
                  <a:moveTo>
                    <a:pt x="961" y="0"/>
                  </a:moveTo>
                  <a:cubicBezTo>
                    <a:pt x="0" y="0"/>
                    <a:pt x="0" y="0"/>
                    <a:pt x="0" y="0"/>
                  </a:cubicBezTo>
                  <a:cubicBezTo>
                    <a:pt x="8" y="9"/>
                    <a:pt x="15" y="17"/>
                    <a:pt x="24" y="26"/>
                  </a:cubicBezTo>
                  <a:cubicBezTo>
                    <a:pt x="484" y="486"/>
                    <a:pt x="484" y="486"/>
                    <a:pt x="484" y="486"/>
                  </a:cubicBezTo>
                  <a:cubicBezTo>
                    <a:pt x="1447" y="486"/>
                    <a:pt x="1447" y="486"/>
                    <a:pt x="1447" y="486"/>
                  </a:cubicBezTo>
                  <a:cubicBezTo>
                    <a:pt x="961" y="0"/>
                    <a:pt x="961" y="0"/>
                    <a:pt x="961" y="0"/>
                  </a:cubicBezTo>
                </a:path>
              </a:pathLst>
            </a:custGeom>
            <a:solidFill>
              <a:schemeClr val="accent1">
                <a:lumMod val="60000"/>
                <a:lumOff val="40000"/>
                <a:alpha val="24000"/>
              </a:schemeClr>
            </a:solidFill>
            <a:ln>
              <a:noFill/>
            </a:ln>
          </p:spPr>
          <p:txBody>
            <a:bodyPr vert="horz" wrap="square" lIns="91440" tIns="45720" rIns="91440" bIns="45720" numCol="1" anchor="t" anchorCtr="0" compatLnSpc="1"/>
            <a:lstStyle/>
            <a:p>
              <a:endParaRPr lang="zh-CN" altLang="en-US"/>
            </a:p>
          </p:txBody>
        </p:sp>
        <p:sp>
          <p:nvSpPr>
            <p:cNvPr id="586" name="Freeform 245"/>
            <p:cNvSpPr/>
            <p:nvPr userDrawn="1"/>
          </p:nvSpPr>
          <p:spPr bwMode="auto">
            <a:xfrm>
              <a:off x="1044575" y="6080125"/>
              <a:ext cx="1658938" cy="769938"/>
            </a:xfrm>
            <a:custGeom>
              <a:avLst/>
              <a:gdLst>
                <a:gd name="T0" fmla="*/ 559 w 1045"/>
                <a:gd name="T1" fmla="*/ 0 h 486"/>
                <a:gd name="T2" fmla="*/ 2 w 1045"/>
                <a:gd name="T3" fmla="*/ 0 h 486"/>
                <a:gd name="T4" fmla="*/ 70 w 1045"/>
                <a:gd name="T5" fmla="*/ 171 h 486"/>
                <a:gd name="T6" fmla="*/ 385 w 1045"/>
                <a:gd name="T7" fmla="*/ 486 h 486"/>
                <a:gd name="T8" fmla="*/ 1045 w 1045"/>
                <a:gd name="T9" fmla="*/ 486 h 486"/>
                <a:gd name="T10" fmla="*/ 559 w 1045"/>
                <a:gd name="T11" fmla="*/ 0 h 486"/>
              </a:gdLst>
              <a:ahLst/>
              <a:cxnLst>
                <a:cxn ang="0">
                  <a:pos x="T0" y="T1"/>
                </a:cxn>
                <a:cxn ang="0">
                  <a:pos x="T2" y="T3"/>
                </a:cxn>
                <a:cxn ang="0">
                  <a:pos x="T4" y="T5"/>
                </a:cxn>
                <a:cxn ang="0">
                  <a:pos x="T6" y="T7"/>
                </a:cxn>
                <a:cxn ang="0">
                  <a:pos x="T8" y="T9"/>
                </a:cxn>
                <a:cxn ang="0">
                  <a:pos x="T10" y="T11"/>
                </a:cxn>
              </a:cxnLst>
              <a:rect l="0" t="0" r="r" b="b"/>
              <a:pathLst>
                <a:path w="1045" h="486">
                  <a:moveTo>
                    <a:pt x="559" y="0"/>
                  </a:moveTo>
                  <a:cubicBezTo>
                    <a:pt x="2" y="0"/>
                    <a:pt x="2" y="0"/>
                    <a:pt x="2" y="0"/>
                  </a:cubicBezTo>
                  <a:cubicBezTo>
                    <a:pt x="0" y="62"/>
                    <a:pt x="23" y="124"/>
                    <a:pt x="70" y="171"/>
                  </a:cubicBezTo>
                  <a:cubicBezTo>
                    <a:pt x="385" y="486"/>
                    <a:pt x="385" y="486"/>
                    <a:pt x="385" y="486"/>
                  </a:cubicBezTo>
                  <a:cubicBezTo>
                    <a:pt x="1045" y="486"/>
                    <a:pt x="1045" y="486"/>
                    <a:pt x="1045" y="486"/>
                  </a:cubicBezTo>
                  <a:cubicBezTo>
                    <a:pt x="559" y="0"/>
                    <a:pt x="559" y="0"/>
                    <a:pt x="559" y="0"/>
                  </a:cubicBezTo>
                </a:path>
              </a:pathLst>
            </a:custGeom>
            <a:solidFill>
              <a:schemeClr val="accent1">
                <a:lumMod val="60000"/>
                <a:lumOff val="40000"/>
                <a:alpha val="24000"/>
              </a:schemeClr>
            </a:solidFill>
            <a:ln>
              <a:noFill/>
            </a:ln>
          </p:spPr>
          <p:txBody>
            <a:bodyPr vert="horz" wrap="square" lIns="91440" tIns="45720" rIns="91440" bIns="45720" numCol="1" anchor="t" anchorCtr="0" compatLnSpc="1"/>
            <a:lstStyle/>
            <a:p>
              <a:endParaRPr lang="zh-CN" altLang="en-US"/>
            </a:p>
          </p:txBody>
        </p:sp>
        <p:sp>
          <p:nvSpPr>
            <p:cNvPr id="587" name="Freeform 246"/>
            <p:cNvSpPr/>
            <p:nvPr userDrawn="1"/>
          </p:nvSpPr>
          <p:spPr bwMode="auto">
            <a:xfrm>
              <a:off x="11684000" y="2132013"/>
              <a:ext cx="506413" cy="906463"/>
            </a:xfrm>
            <a:custGeom>
              <a:avLst/>
              <a:gdLst>
                <a:gd name="T0" fmla="*/ 210 w 319"/>
                <a:gd name="T1" fmla="*/ 0 h 571"/>
                <a:gd name="T2" fmla="*/ 75 w 319"/>
                <a:gd name="T3" fmla="*/ 56 h 571"/>
                <a:gd name="T4" fmla="*/ 75 w 319"/>
                <a:gd name="T5" fmla="*/ 327 h 571"/>
                <a:gd name="T6" fmla="*/ 319 w 319"/>
                <a:gd name="T7" fmla="*/ 571 h 571"/>
                <a:gd name="T8" fmla="*/ 319 w 319"/>
                <a:gd name="T9" fmla="*/ 34 h 571"/>
                <a:gd name="T10" fmla="*/ 210 w 319"/>
                <a:gd name="T11" fmla="*/ 0 h 571"/>
              </a:gdLst>
              <a:ahLst/>
              <a:cxnLst>
                <a:cxn ang="0">
                  <a:pos x="T0" y="T1"/>
                </a:cxn>
                <a:cxn ang="0">
                  <a:pos x="T2" y="T3"/>
                </a:cxn>
                <a:cxn ang="0">
                  <a:pos x="T4" y="T5"/>
                </a:cxn>
                <a:cxn ang="0">
                  <a:pos x="T6" y="T7"/>
                </a:cxn>
                <a:cxn ang="0">
                  <a:pos x="T8" y="T9"/>
                </a:cxn>
                <a:cxn ang="0">
                  <a:pos x="T10" y="T11"/>
                </a:cxn>
              </a:cxnLst>
              <a:rect l="0" t="0" r="r" b="b"/>
              <a:pathLst>
                <a:path w="319" h="571">
                  <a:moveTo>
                    <a:pt x="210" y="0"/>
                  </a:moveTo>
                  <a:cubicBezTo>
                    <a:pt x="161" y="0"/>
                    <a:pt x="112" y="19"/>
                    <a:pt x="75" y="56"/>
                  </a:cubicBezTo>
                  <a:cubicBezTo>
                    <a:pt x="0" y="131"/>
                    <a:pt x="0" y="252"/>
                    <a:pt x="75" y="327"/>
                  </a:cubicBezTo>
                  <a:cubicBezTo>
                    <a:pt x="319" y="571"/>
                    <a:pt x="319" y="571"/>
                    <a:pt x="319" y="571"/>
                  </a:cubicBezTo>
                  <a:cubicBezTo>
                    <a:pt x="319" y="34"/>
                    <a:pt x="319" y="34"/>
                    <a:pt x="319" y="34"/>
                  </a:cubicBezTo>
                  <a:cubicBezTo>
                    <a:pt x="286" y="11"/>
                    <a:pt x="248" y="0"/>
                    <a:pt x="210" y="0"/>
                  </a:cubicBezTo>
                </a:path>
              </a:pathLst>
            </a:custGeom>
            <a:solidFill>
              <a:schemeClr val="accent1">
                <a:lumMod val="60000"/>
                <a:lumOff val="40000"/>
                <a:alpha val="22000"/>
              </a:schemeClr>
            </a:solidFill>
            <a:ln>
              <a:noFill/>
            </a:ln>
          </p:spPr>
          <p:txBody>
            <a:bodyPr vert="horz" wrap="square" lIns="91440" tIns="45720" rIns="91440" bIns="45720" numCol="1" anchor="t" anchorCtr="0" compatLnSpc="1"/>
            <a:lstStyle/>
            <a:p>
              <a:endParaRPr lang="zh-CN" altLang="en-US"/>
            </a:p>
          </p:txBody>
        </p:sp>
        <p:sp>
          <p:nvSpPr>
            <p:cNvPr id="588" name="Freeform 247"/>
            <p:cNvSpPr/>
            <p:nvPr userDrawn="1"/>
          </p:nvSpPr>
          <p:spPr bwMode="auto">
            <a:xfrm>
              <a:off x="3365500" y="0"/>
              <a:ext cx="1898650" cy="769938"/>
            </a:xfrm>
            <a:custGeom>
              <a:avLst/>
              <a:gdLst>
                <a:gd name="T0" fmla="*/ 710 w 1196"/>
                <a:gd name="T1" fmla="*/ 0 h 486"/>
                <a:gd name="T2" fmla="*/ 17 w 1196"/>
                <a:gd name="T3" fmla="*/ 0 h 486"/>
                <a:gd name="T4" fmla="*/ 103 w 1196"/>
                <a:gd name="T5" fmla="*/ 275 h 486"/>
                <a:gd name="T6" fmla="*/ 315 w 1196"/>
                <a:gd name="T7" fmla="*/ 486 h 486"/>
                <a:gd name="T8" fmla="*/ 1196 w 1196"/>
                <a:gd name="T9" fmla="*/ 486 h 486"/>
                <a:gd name="T10" fmla="*/ 710 w 1196"/>
                <a:gd name="T11" fmla="*/ 0 h 486"/>
              </a:gdLst>
              <a:ahLst/>
              <a:cxnLst>
                <a:cxn ang="0">
                  <a:pos x="T0" y="T1"/>
                </a:cxn>
                <a:cxn ang="0">
                  <a:pos x="T2" y="T3"/>
                </a:cxn>
                <a:cxn ang="0">
                  <a:pos x="T4" y="T5"/>
                </a:cxn>
                <a:cxn ang="0">
                  <a:pos x="T6" y="T7"/>
                </a:cxn>
                <a:cxn ang="0">
                  <a:pos x="T8" y="T9"/>
                </a:cxn>
                <a:cxn ang="0">
                  <a:pos x="T10" y="T11"/>
                </a:cxn>
              </a:cxnLst>
              <a:rect l="0" t="0" r="r" b="b"/>
              <a:pathLst>
                <a:path w="1196" h="486">
                  <a:moveTo>
                    <a:pt x="710" y="0"/>
                  </a:moveTo>
                  <a:cubicBezTo>
                    <a:pt x="17" y="0"/>
                    <a:pt x="17" y="0"/>
                    <a:pt x="17" y="0"/>
                  </a:cubicBezTo>
                  <a:cubicBezTo>
                    <a:pt x="0" y="97"/>
                    <a:pt x="28" y="200"/>
                    <a:pt x="103" y="275"/>
                  </a:cubicBezTo>
                  <a:cubicBezTo>
                    <a:pt x="315" y="486"/>
                    <a:pt x="315" y="486"/>
                    <a:pt x="315" y="486"/>
                  </a:cubicBezTo>
                  <a:cubicBezTo>
                    <a:pt x="1196" y="486"/>
                    <a:pt x="1196" y="486"/>
                    <a:pt x="1196" y="486"/>
                  </a:cubicBezTo>
                  <a:cubicBezTo>
                    <a:pt x="710" y="0"/>
                    <a:pt x="710" y="0"/>
                    <a:pt x="710" y="0"/>
                  </a:cubicBezTo>
                </a:path>
              </a:pathLst>
            </a:custGeom>
            <a:solidFill>
              <a:schemeClr val="accent1">
                <a:lumMod val="75000"/>
                <a:alpha val="29000"/>
              </a:schemeClr>
            </a:solidFill>
            <a:ln>
              <a:noFill/>
            </a:ln>
          </p:spPr>
          <p:txBody>
            <a:bodyPr vert="horz" wrap="square" lIns="91440" tIns="45720" rIns="91440" bIns="45720" numCol="1" anchor="t" anchorCtr="0" compatLnSpc="1"/>
            <a:lstStyle/>
            <a:p>
              <a:endParaRPr lang="zh-CN" altLang="en-US"/>
            </a:p>
          </p:txBody>
        </p:sp>
        <p:sp>
          <p:nvSpPr>
            <p:cNvPr id="589" name="Freeform 249"/>
            <p:cNvSpPr/>
            <p:nvPr userDrawn="1"/>
          </p:nvSpPr>
          <p:spPr bwMode="auto">
            <a:xfrm>
              <a:off x="595313" y="769938"/>
              <a:ext cx="2901950" cy="2130425"/>
            </a:xfrm>
            <a:custGeom>
              <a:avLst/>
              <a:gdLst>
                <a:gd name="T0" fmla="*/ 1088 w 1828"/>
                <a:gd name="T1" fmla="*/ 0 h 1343"/>
                <a:gd name="T2" fmla="*/ 0 w 1828"/>
                <a:gd name="T3" fmla="*/ 0 h 1343"/>
                <a:gd name="T4" fmla="*/ 0 w 1828"/>
                <a:gd name="T5" fmla="*/ 208 h 1343"/>
                <a:gd name="T6" fmla="*/ 1001 w 1828"/>
                <a:gd name="T7" fmla="*/ 1209 h 1343"/>
                <a:gd name="T8" fmla="*/ 1325 w 1828"/>
                <a:gd name="T9" fmla="*/ 1343 h 1343"/>
                <a:gd name="T10" fmla="*/ 1649 w 1828"/>
                <a:gd name="T11" fmla="*/ 1209 h 1343"/>
                <a:gd name="T12" fmla="*/ 1649 w 1828"/>
                <a:gd name="T13" fmla="*/ 1209 h 1343"/>
                <a:gd name="T14" fmla="*/ 1649 w 1828"/>
                <a:gd name="T15" fmla="*/ 561 h 1343"/>
                <a:gd name="T16" fmla="*/ 1088 w 1828"/>
                <a:gd name="T17"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8" h="1343">
                  <a:moveTo>
                    <a:pt x="1088" y="0"/>
                  </a:moveTo>
                  <a:cubicBezTo>
                    <a:pt x="0" y="0"/>
                    <a:pt x="0" y="0"/>
                    <a:pt x="0" y="0"/>
                  </a:cubicBezTo>
                  <a:cubicBezTo>
                    <a:pt x="0" y="208"/>
                    <a:pt x="0" y="208"/>
                    <a:pt x="0" y="208"/>
                  </a:cubicBezTo>
                  <a:cubicBezTo>
                    <a:pt x="1001" y="1209"/>
                    <a:pt x="1001" y="1209"/>
                    <a:pt x="1001" y="1209"/>
                  </a:cubicBezTo>
                  <a:cubicBezTo>
                    <a:pt x="1091" y="1298"/>
                    <a:pt x="1208" y="1343"/>
                    <a:pt x="1325" y="1343"/>
                  </a:cubicBezTo>
                  <a:cubicBezTo>
                    <a:pt x="1442" y="1343"/>
                    <a:pt x="1559" y="1298"/>
                    <a:pt x="1649" y="1209"/>
                  </a:cubicBezTo>
                  <a:cubicBezTo>
                    <a:pt x="1649" y="1209"/>
                    <a:pt x="1649" y="1209"/>
                    <a:pt x="1649" y="1209"/>
                  </a:cubicBezTo>
                  <a:cubicBezTo>
                    <a:pt x="1828" y="1030"/>
                    <a:pt x="1828" y="740"/>
                    <a:pt x="1649" y="561"/>
                  </a:cubicBezTo>
                  <a:cubicBezTo>
                    <a:pt x="1088" y="0"/>
                    <a:pt x="1088" y="0"/>
                    <a:pt x="1088" y="0"/>
                  </a:cubicBezTo>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90" name="Freeform 250"/>
            <p:cNvSpPr/>
            <p:nvPr userDrawn="1"/>
          </p:nvSpPr>
          <p:spPr bwMode="auto">
            <a:xfrm>
              <a:off x="6634163" y="769938"/>
              <a:ext cx="4959350" cy="4254500"/>
            </a:xfrm>
            <a:custGeom>
              <a:avLst/>
              <a:gdLst>
                <a:gd name="T0" fmla="*/ 1296 w 3124"/>
                <a:gd name="T1" fmla="*/ 0 h 2683"/>
                <a:gd name="T2" fmla="*/ 0 w 3124"/>
                <a:gd name="T3" fmla="*/ 0 h 2683"/>
                <a:gd name="T4" fmla="*/ 2549 w 3124"/>
                <a:gd name="T5" fmla="*/ 2549 h 2683"/>
                <a:gd name="T6" fmla="*/ 2873 w 3124"/>
                <a:gd name="T7" fmla="*/ 2683 h 2683"/>
                <a:gd name="T8" fmla="*/ 3124 w 3124"/>
                <a:gd name="T9" fmla="*/ 2608 h 2683"/>
                <a:gd name="T10" fmla="*/ 3124 w 3124"/>
                <a:gd name="T11" fmla="*/ 1828 h 2683"/>
                <a:gd name="T12" fmla="*/ 1296 w 3124"/>
                <a:gd name="T13" fmla="*/ 0 h 2683"/>
              </a:gdLst>
              <a:ahLst/>
              <a:cxnLst>
                <a:cxn ang="0">
                  <a:pos x="T0" y="T1"/>
                </a:cxn>
                <a:cxn ang="0">
                  <a:pos x="T2" y="T3"/>
                </a:cxn>
                <a:cxn ang="0">
                  <a:pos x="T4" y="T5"/>
                </a:cxn>
                <a:cxn ang="0">
                  <a:pos x="T6" y="T7"/>
                </a:cxn>
                <a:cxn ang="0">
                  <a:pos x="T8" y="T9"/>
                </a:cxn>
                <a:cxn ang="0">
                  <a:pos x="T10" y="T11"/>
                </a:cxn>
                <a:cxn ang="0">
                  <a:pos x="T12" y="T13"/>
                </a:cxn>
              </a:cxnLst>
              <a:rect l="0" t="0" r="r" b="b"/>
              <a:pathLst>
                <a:path w="3124" h="2683">
                  <a:moveTo>
                    <a:pt x="1296" y="0"/>
                  </a:moveTo>
                  <a:cubicBezTo>
                    <a:pt x="0" y="0"/>
                    <a:pt x="0" y="0"/>
                    <a:pt x="0" y="0"/>
                  </a:cubicBezTo>
                  <a:cubicBezTo>
                    <a:pt x="2549" y="2549"/>
                    <a:pt x="2549" y="2549"/>
                    <a:pt x="2549" y="2549"/>
                  </a:cubicBezTo>
                  <a:cubicBezTo>
                    <a:pt x="2639" y="2638"/>
                    <a:pt x="2756" y="2683"/>
                    <a:pt x="2873" y="2683"/>
                  </a:cubicBezTo>
                  <a:cubicBezTo>
                    <a:pt x="2961" y="2683"/>
                    <a:pt x="3048" y="2658"/>
                    <a:pt x="3124" y="2608"/>
                  </a:cubicBezTo>
                  <a:cubicBezTo>
                    <a:pt x="3124" y="1828"/>
                    <a:pt x="3124" y="1828"/>
                    <a:pt x="3124" y="1828"/>
                  </a:cubicBezTo>
                  <a:cubicBezTo>
                    <a:pt x="1296" y="0"/>
                    <a:pt x="1296" y="0"/>
                    <a:pt x="1296" y="0"/>
                  </a:cubicBezTo>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91" name="Freeform 251"/>
            <p:cNvSpPr/>
            <p:nvPr userDrawn="1"/>
          </p:nvSpPr>
          <p:spPr bwMode="auto">
            <a:xfrm>
              <a:off x="5783263" y="5197475"/>
              <a:ext cx="1698625" cy="882650"/>
            </a:xfrm>
            <a:custGeom>
              <a:avLst/>
              <a:gdLst>
                <a:gd name="T0" fmla="*/ 373 w 1070"/>
                <a:gd name="T1" fmla="*/ 0 h 556"/>
                <a:gd name="T2" fmla="*/ 133 w 1070"/>
                <a:gd name="T3" fmla="*/ 100 h 556"/>
                <a:gd name="T4" fmla="*/ 109 w 1070"/>
                <a:gd name="T5" fmla="*/ 556 h 556"/>
                <a:gd name="T6" fmla="*/ 1070 w 1070"/>
                <a:gd name="T7" fmla="*/ 556 h 556"/>
                <a:gd name="T8" fmla="*/ 614 w 1070"/>
                <a:gd name="T9" fmla="*/ 100 h 556"/>
                <a:gd name="T10" fmla="*/ 373 w 1070"/>
                <a:gd name="T11" fmla="*/ 0 h 556"/>
              </a:gdLst>
              <a:ahLst/>
              <a:cxnLst>
                <a:cxn ang="0">
                  <a:pos x="T0" y="T1"/>
                </a:cxn>
                <a:cxn ang="0">
                  <a:pos x="T2" y="T3"/>
                </a:cxn>
                <a:cxn ang="0">
                  <a:pos x="T4" y="T5"/>
                </a:cxn>
                <a:cxn ang="0">
                  <a:pos x="T6" y="T7"/>
                </a:cxn>
                <a:cxn ang="0">
                  <a:pos x="T8" y="T9"/>
                </a:cxn>
                <a:cxn ang="0">
                  <a:pos x="T10" y="T11"/>
                </a:cxn>
              </a:cxnLst>
              <a:rect l="0" t="0" r="r" b="b"/>
              <a:pathLst>
                <a:path w="1070" h="556">
                  <a:moveTo>
                    <a:pt x="373" y="0"/>
                  </a:moveTo>
                  <a:cubicBezTo>
                    <a:pt x="286" y="0"/>
                    <a:pt x="199" y="34"/>
                    <a:pt x="133" y="100"/>
                  </a:cubicBezTo>
                  <a:cubicBezTo>
                    <a:pt x="8" y="225"/>
                    <a:pt x="0" y="422"/>
                    <a:pt x="109" y="556"/>
                  </a:cubicBezTo>
                  <a:cubicBezTo>
                    <a:pt x="1070" y="556"/>
                    <a:pt x="1070" y="556"/>
                    <a:pt x="1070" y="556"/>
                  </a:cubicBezTo>
                  <a:cubicBezTo>
                    <a:pt x="614" y="100"/>
                    <a:pt x="614" y="100"/>
                    <a:pt x="614" y="100"/>
                  </a:cubicBezTo>
                  <a:cubicBezTo>
                    <a:pt x="548" y="34"/>
                    <a:pt x="461" y="0"/>
                    <a:pt x="373" y="0"/>
                  </a:cubicBezTo>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92" name="Freeform 252"/>
            <p:cNvSpPr/>
            <p:nvPr userDrawn="1"/>
          </p:nvSpPr>
          <p:spPr bwMode="auto">
            <a:xfrm>
              <a:off x="1047750" y="5719763"/>
              <a:ext cx="884238" cy="360363"/>
            </a:xfrm>
            <a:custGeom>
              <a:avLst/>
              <a:gdLst>
                <a:gd name="T0" fmla="*/ 233 w 557"/>
                <a:gd name="T1" fmla="*/ 0 h 227"/>
                <a:gd name="T2" fmla="*/ 68 w 557"/>
                <a:gd name="T3" fmla="*/ 68 h 227"/>
                <a:gd name="T4" fmla="*/ 0 w 557"/>
                <a:gd name="T5" fmla="*/ 227 h 227"/>
                <a:gd name="T6" fmla="*/ 557 w 557"/>
                <a:gd name="T7" fmla="*/ 227 h 227"/>
                <a:gd name="T8" fmla="*/ 398 w 557"/>
                <a:gd name="T9" fmla="*/ 68 h 227"/>
                <a:gd name="T10" fmla="*/ 233 w 557"/>
                <a:gd name="T11" fmla="*/ 0 h 227"/>
              </a:gdLst>
              <a:ahLst/>
              <a:cxnLst>
                <a:cxn ang="0">
                  <a:pos x="T0" y="T1"/>
                </a:cxn>
                <a:cxn ang="0">
                  <a:pos x="T2" y="T3"/>
                </a:cxn>
                <a:cxn ang="0">
                  <a:pos x="T4" y="T5"/>
                </a:cxn>
                <a:cxn ang="0">
                  <a:pos x="T6" y="T7"/>
                </a:cxn>
                <a:cxn ang="0">
                  <a:pos x="T8" y="T9"/>
                </a:cxn>
                <a:cxn ang="0">
                  <a:pos x="T10" y="T11"/>
                </a:cxn>
              </a:cxnLst>
              <a:rect l="0" t="0" r="r" b="b"/>
              <a:pathLst>
                <a:path w="557" h="227">
                  <a:moveTo>
                    <a:pt x="233" y="0"/>
                  </a:moveTo>
                  <a:cubicBezTo>
                    <a:pt x="173" y="0"/>
                    <a:pt x="114" y="22"/>
                    <a:pt x="68" y="68"/>
                  </a:cubicBezTo>
                  <a:cubicBezTo>
                    <a:pt x="24" y="112"/>
                    <a:pt x="1" y="169"/>
                    <a:pt x="0" y="227"/>
                  </a:cubicBezTo>
                  <a:cubicBezTo>
                    <a:pt x="557" y="227"/>
                    <a:pt x="557" y="227"/>
                    <a:pt x="557" y="227"/>
                  </a:cubicBezTo>
                  <a:cubicBezTo>
                    <a:pt x="398" y="68"/>
                    <a:pt x="398" y="68"/>
                    <a:pt x="398" y="68"/>
                  </a:cubicBezTo>
                  <a:cubicBezTo>
                    <a:pt x="352" y="22"/>
                    <a:pt x="293" y="0"/>
                    <a:pt x="233" y="0"/>
                  </a:cubicBezTo>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93" name="Freeform 253"/>
            <p:cNvSpPr/>
            <p:nvPr userDrawn="1"/>
          </p:nvSpPr>
          <p:spPr bwMode="auto">
            <a:xfrm>
              <a:off x="3865563" y="769938"/>
              <a:ext cx="1731963" cy="333375"/>
            </a:xfrm>
            <a:custGeom>
              <a:avLst/>
              <a:gdLst>
                <a:gd name="T0" fmla="*/ 881 w 1091"/>
                <a:gd name="T1" fmla="*/ 0 h 210"/>
                <a:gd name="T2" fmla="*/ 0 w 1091"/>
                <a:gd name="T3" fmla="*/ 0 h 210"/>
                <a:gd name="T4" fmla="*/ 210 w 1091"/>
                <a:gd name="T5" fmla="*/ 210 h 210"/>
                <a:gd name="T6" fmla="*/ 1091 w 1091"/>
                <a:gd name="T7" fmla="*/ 210 h 210"/>
                <a:gd name="T8" fmla="*/ 881 w 1091"/>
                <a:gd name="T9" fmla="*/ 0 h 210"/>
              </a:gdLst>
              <a:ahLst/>
              <a:cxnLst>
                <a:cxn ang="0">
                  <a:pos x="T0" y="T1"/>
                </a:cxn>
                <a:cxn ang="0">
                  <a:pos x="T2" y="T3"/>
                </a:cxn>
                <a:cxn ang="0">
                  <a:pos x="T4" y="T5"/>
                </a:cxn>
                <a:cxn ang="0">
                  <a:pos x="T6" y="T7"/>
                </a:cxn>
                <a:cxn ang="0">
                  <a:pos x="T8" y="T9"/>
                </a:cxn>
              </a:cxnLst>
              <a:rect l="0" t="0" r="r" b="b"/>
              <a:pathLst>
                <a:path w="1091" h="210">
                  <a:moveTo>
                    <a:pt x="881" y="0"/>
                  </a:moveTo>
                  <a:lnTo>
                    <a:pt x="0" y="0"/>
                  </a:lnTo>
                  <a:lnTo>
                    <a:pt x="210" y="210"/>
                  </a:lnTo>
                  <a:lnTo>
                    <a:pt x="1091" y="210"/>
                  </a:lnTo>
                  <a:lnTo>
                    <a:pt x="881"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94" name="Freeform 254"/>
            <p:cNvSpPr/>
            <p:nvPr userDrawn="1"/>
          </p:nvSpPr>
          <p:spPr bwMode="auto">
            <a:xfrm>
              <a:off x="3865563" y="769938"/>
              <a:ext cx="1731963" cy="333375"/>
            </a:xfrm>
            <a:custGeom>
              <a:avLst/>
              <a:gdLst>
                <a:gd name="T0" fmla="*/ 881 w 1091"/>
                <a:gd name="T1" fmla="*/ 0 h 210"/>
                <a:gd name="T2" fmla="*/ 0 w 1091"/>
                <a:gd name="T3" fmla="*/ 0 h 210"/>
                <a:gd name="T4" fmla="*/ 210 w 1091"/>
                <a:gd name="T5" fmla="*/ 210 h 210"/>
                <a:gd name="T6" fmla="*/ 1091 w 1091"/>
                <a:gd name="T7" fmla="*/ 210 h 210"/>
                <a:gd name="T8" fmla="*/ 881 w 1091"/>
                <a:gd name="T9" fmla="*/ 0 h 210"/>
              </a:gdLst>
              <a:ahLst/>
              <a:cxnLst>
                <a:cxn ang="0">
                  <a:pos x="T0" y="T1"/>
                </a:cxn>
                <a:cxn ang="0">
                  <a:pos x="T2" y="T3"/>
                </a:cxn>
                <a:cxn ang="0">
                  <a:pos x="T4" y="T5"/>
                </a:cxn>
                <a:cxn ang="0">
                  <a:pos x="T6" y="T7"/>
                </a:cxn>
                <a:cxn ang="0">
                  <a:pos x="T8" y="T9"/>
                </a:cxn>
              </a:cxnLst>
              <a:rect l="0" t="0" r="r" b="b"/>
              <a:pathLst>
                <a:path w="1091" h="210">
                  <a:moveTo>
                    <a:pt x="881" y="0"/>
                  </a:moveTo>
                  <a:lnTo>
                    <a:pt x="0" y="0"/>
                  </a:lnTo>
                  <a:lnTo>
                    <a:pt x="210" y="210"/>
                  </a:lnTo>
                  <a:lnTo>
                    <a:pt x="1091" y="210"/>
                  </a:lnTo>
                  <a:lnTo>
                    <a:pt x="8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5" name="Rectangle 255"/>
            <p:cNvSpPr>
              <a:spLocks noChangeArrowheads="1"/>
            </p:cNvSpPr>
            <p:nvPr userDrawn="1"/>
          </p:nvSpPr>
          <p:spPr bwMode="auto">
            <a:xfrm>
              <a:off x="556346" y="760605"/>
              <a:ext cx="11043444" cy="5318124"/>
            </a:xfrm>
            <a:prstGeom prst="rect">
              <a:avLst/>
            </a:prstGeom>
            <a:solidFill>
              <a:srgbClr val="FFFFFF"/>
            </a:solidFill>
            <a:ln>
              <a:noFill/>
            </a:ln>
            <a:effectLst>
              <a:outerShdw blurRad="330200" sx="102000" sy="102000" algn="ctr" rotWithShape="0">
                <a:prstClr val="black">
                  <a:alpha val="19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96" name="Oval 256"/>
            <p:cNvSpPr>
              <a:spLocks noChangeArrowheads="1"/>
            </p:cNvSpPr>
            <p:nvPr userDrawn="1"/>
          </p:nvSpPr>
          <p:spPr bwMode="auto">
            <a:xfrm>
              <a:off x="7854950" y="4713288"/>
              <a:ext cx="42863" cy="42863"/>
            </a:xfrm>
            <a:prstGeom prst="ellipse">
              <a:avLst/>
            </a:prstGeom>
            <a:solidFill>
              <a:srgbClr val="F4C4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7" name="Oval 257"/>
            <p:cNvSpPr>
              <a:spLocks noChangeArrowheads="1"/>
            </p:cNvSpPr>
            <p:nvPr userDrawn="1"/>
          </p:nvSpPr>
          <p:spPr bwMode="auto">
            <a:xfrm>
              <a:off x="7981950" y="4879975"/>
              <a:ext cx="42863" cy="42863"/>
            </a:xfrm>
            <a:prstGeom prst="ellipse">
              <a:avLst/>
            </a:prstGeom>
            <a:solidFill>
              <a:srgbClr val="F4C4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8" name="Freeform 258"/>
            <p:cNvSpPr/>
            <p:nvPr userDrawn="1"/>
          </p:nvSpPr>
          <p:spPr bwMode="auto">
            <a:xfrm>
              <a:off x="6770688" y="1358900"/>
              <a:ext cx="4137025" cy="4132263"/>
            </a:xfrm>
            <a:custGeom>
              <a:avLst/>
              <a:gdLst>
                <a:gd name="T0" fmla="*/ 1305 w 2606"/>
                <a:gd name="T1" fmla="*/ 2605 h 2606"/>
                <a:gd name="T2" fmla="*/ 2605 w 2606"/>
                <a:gd name="T3" fmla="*/ 1301 h 2606"/>
                <a:gd name="T4" fmla="*/ 1301 w 2606"/>
                <a:gd name="T5" fmla="*/ 1 h 2606"/>
                <a:gd name="T6" fmla="*/ 1 w 2606"/>
                <a:gd name="T7" fmla="*/ 1305 h 2606"/>
                <a:gd name="T8" fmla="*/ 1305 w 2606"/>
                <a:gd name="T9" fmla="*/ 2605 h 2606"/>
              </a:gdLst>
              <a:ahLst/>
              <a:cxnLst>
                <a:cxn ang="0">
                  <a:pos x="T0" y="T1"/>
                </a:cxn>
                <a:cxn ang="0">
                  <a:pos x="T2" y="T3"/>
                </a:cxn>
                <a:cxn ang="0">
                  <a:pos x="T4" y="T5"/>
                </a:cxn>
                <a:cxn ang="0">
                  <a:pos x="T6" y="T7"/>
                </a:cxn>
                <a:cxn ang="0">
                  <a:pos x="T8" y="T9"/>
                </a:cxn>
              </a:cxnLst>
              <a:rect l="0" t="0" r="r" b="b"/>
              <a:pathLst>
                <a:path w="2606" h="2606">
                  <a:moveTo>
                    <a:pt x="1305" y="2605"/>
                  </a:moveTo>
                  <a:cubicBezTo>
                    <a:pt x="2022" y="2604"/>
                    <a:pt x="2606" y="2018"/>
                    <a:pt x="2605" y="1301"/>
                  </a:cubicBezTo>
                  <a:cubicBezTo>
                    <a:pt x="2604" y="584"/>
                    <a:pt x="2019" y="0"/>
                    <a:pt x="1301" y="1"/>
                  </a:cubicBezTo>
                  <a:cubicBezTo>
                    <a:pt x="584" y="2"/>
                    <a:pt x="0" y="588"/>
                    <a:pt x="1" y="1305"/>
                  </a:cubicBezTo>
                  <a:cubicBezTo>
                    <a:pt x="2" y="2022"/>
                    <a:pt x="588" y="2606"/>
                    <a:pt x="1305" y="2605"/>
                  </a:cubicBezTo>
                  <a:close/>
                </a:path>
              </a:pathLst>
            </a:custGeom>
            <a:solidFill>
              <a:srgbClr val="86D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9" name="Freeform 259"/>
            <p:cNvSpPr/>
            <p:nvPr userDrawn="1"/>
          </p:nvSpPr>
          <p:spPr bwMode="auto">
            <a:xfrm>
              <a:off x="7253288" y="2012950"/>
              <a:ext cx="3652838" cy="3116263"/>
            </a:xfrm>
            <a:custGeom>
              <a:avLst/>
              <a:gdLst>
                <a:gd name="T0" fmla="*/ 2301 w 2301"/>
                <a:gd name="T1" fmla="*/ 892 h 1966"/>
                <a:gd name="T2" fmla="*/ 1733 w 2301"/>
                <a:gd name="T3" fmla="*/ 1966 h 1966"/>
                <a:gd name="T4" fmla="*/ 749 w 2301"/>
                <a:gd name="T5" fmla="*/ 1772 h 1966"/>
                <a:gd name="T6" fmla="*/ 0 w 2301"/>
                <a:gd name="T7" fmla="*/ 844 h 1966"/>
                <a:gd name="T8" fmla="*/ 285 w 2301"/>
                <a:gd name="T9" fmla="*/ 548 h 1966"/>
                <a:gd name="T10" fmla="*/ 529 w 2301"/>
                <a:gd name="T11" fmla="*/ 763 h 1966"/>
                <a:gd name="T12" fmla="*/ 1154 w 2301"/>
                <a:gd name="T13" fmla="*/ 859 h 1966"/>
                <a:gd name="T14" fmla="*/ 570 w 2301"/>
                <a:gd name="T15" fmla="*/ 298 h 1966"/>
                <a:gd name="T16" fmla="*/ 926 w 2301"/>
                <a:gd name="T17" fmla="*/ 0 h 1966"/>
                <a:gd name="T18" fmla="*/ 1641 w 2301"/>
                <a:gd name="T19" fmla="*/ 661 h 1966"/>
                <a:gd name="T20" fmla="*/ 1810 w 2301"/>
                <a:gd name="T21" fmla="*/ 792 h 1966"/>
                <a:gd name="T22" fmla="*/ 2158 w 2301"/>
                <a:gd name="T23" fmla="*/ 739 h 1966"/>
                <a:gd name="T24" fmla="*/ 2301 w 2301"/>
                <a:gd name="T25" fmla="*/ 892 h 1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01" h="1966">
                  <a:moveTo>
                    <a:pt x="2301" y="892"/>
                  </a:moveTo>
                  <a:cubicBezTo>
                    <a:pt x="2300" y="1338"/>
                    <a:pt x="2076" y="1732"/>
                    <a:pt x="1733" y="1966"/>
                  </a:cubicBezTo>
                  <a:cubicBezTo>
                    <a:pt x="749" y="1772"/>
                    <a:pt x="749" y="1772"/>
                    <a:pt x="749" y="1772"/>
                  </a:cubicBezTo>
                  <a:cubicBezTo>
                    <a:pt x="0" y="844"/>
                    <a:pt x="0" y="844"/>
                    <a:pt x="0" y="844"/>
                  </a:cubicBezTo>
                  <a:cubicBezTo>
                    <a:pt x="285" y="548"/>
                    <a:pt x="285" y="548"/>
                    <a:pt x="285" y="548"/>
                  </a:cubicBezTo>
                  <a:cubicBezTo>
                    <a:pt x="529" y="763"/>
                    <a:pt x="529" y="763"/>
                    <a:pt x="529" y="763"/>
                  </a:cubicBezTo>
                  <a:cubicBezTo>
                    <a:pt x="1154" y="859"/>
                    <a:pt x="1154" y="859"/>
                    <a:pt x="1154" y="859"/>
                  </a:cubicBezTo>
                  <a:cubicBezTo>
                    <a:pt x="570" y="298"/>
                    <a:pt x="570" y="298"/>
                    <a:pt x="570" y="298"/>
                  </a:cubicBezTo>
                  <a:cubicBezTo>
                    <a:pt x="926" y="0"/>
                    <a:pt x="926" y="0"/>
                    <a:pt x="926" y="0"/>
                  </a:cubicBezTo>
                  <a:cubicBezTo>
                    <a:pt x="1641" y="661"/>
                    <a:pt x="1641" y="661"/>
                    <a:pt x="1641" y="661"/>
                  </a:cubicBezTo>
                  <a:cubicBezTo>
                    <a:pt x="1810" y="792"/>
                    <a:pt x="1810" y="792"/>
                    <a:pt x="1810" y="792"/>
                  </a:cubicBezTo>
                  <a:cubicBezTo>
                    <a:pt x="2158" y="739"/>
                    <a:pt x="2158" y="739"/>
                    <a:pt x="2158" y="739"/>
                  </a:cubicBezTo>
                  <a:lnTo>
                    <a:pt x="2301" y="892"/>
                  </a:lnTo>
                  <a:close/>
                </a:path>
              </a:pathLst>
            </a:custGeom>
            <a:solidFill>
              <a:srgbClr val="53C8E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0" name="Freeform 260"/>
            <p:cNvSpPr/>
            <p:nvPr userDrawn="1"/>
          </p:nvSpPr>
          <p:spPr bwMode="auto">
            <a:xfrm>
              <a:off x="9840913" y="4024313"/>
              <a:ext cx="666750" cy="679450"/>
            </a:xfrm>
            <a:custGeom>
              <a:avLst/>
              <a:gdLst>
                <a:gd name="T0" fmla="*/ 32 w 420"/>
                <a:gd name="T1" fmla="*/ 279 h 428"/>
                <a:gd name="T2" fmla="*/ 24 w 420"/>
                <a:gd name="T3" fmla="*/ 317 h 428"/>
                <a:gd name="T4" fmla="*/ 136 w 420"/>
                <a:gd name="T5" fmla="*/ 428 h 428"/>
                <a:gd name="T6" fmla="*/ 236 w 420"/>
                <a:gd name="T7" fmla="*/ 363 h 428"/>
                <a:gd name="T8" fmla="*/ 310 w 420"/>
                <a:gd name="T9" fmla="*/ 392 h 428"/>
                <a:gd name="T10" fmla="*/ 420 w 420"/>
                <a:gd name="T11" fmla="*/ 280 h 428"/>
                <a:gd name="T12" fmla="*/ 309 w 420"/>
                <a:gd name="T13" fmla="*/ 170 h 428"/>
                <a:gd name="T14" fmla="*/ 307 w 420"/>
                <a:gd name="T15" fmla="*/ 170 h 428"/>
                <a:gd name="T16" fmla="*/ 307 w 420"/>
                <a:gd name="T17" fmla="*/ 158 h 428"/>
                <a:gd name="T18" fmla="*/ 196 w 420"/>
                <a:gd name="T19" fmla="*/ 48 h 428"/>
                <a:gd name="T20" fmla="*/ 165 w 420"/>
                <a:gd name="T21" fmla="*/ 52 h 428"/>
                <a:gd name="T22" fmla="*/ 88 w 420"/>
                <a:gd name="T23" fmla="*/ 0 h 428"/>
                <a:gd name="T24" fmla="*/ 0 w 420"/>
                <a:gd name="T25" fmla="*/ 110 h 428"/>
                <a:gd name="T26" fmla="*/ 14 w 420"/>
                <a:gd name="T27" fmla="*/ 169 h 428"/>
                <a:gd name="T28" fmla="*/ 6 w 420"/>
                <a:gd name="T29" fmla="*/ 208 h 428"/>
                <a:gd name="T30" fmla="*/ 32 w 420"/>
                <a:gd name="T31" fmla="*/ 279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0" h="428">
                  <a:moveTo>
                    <a:pt x="32" y="279"/>
                  </a:moveTo>
                  <a:cubicBezTo>
                    <a:pt x="27" y="290"/>
                    <a:pt x="24" y="304"/>
                    <a:pt x="24" y="317"/>
                  </a:cubicBezTo>
                  <a:cubicBezTo>
                    <a:pt x="25" y="378"/>
                    <a:pt x="74" y="428"/>
                    <a:pt x="136" y="428"/>
                  </a:cubicBezTo>
                  <a:cubicBezTo>
                    <a:pt x="180" y="428"/>
                    <a:pt x="219" y="401"/>
                    <a:pt x="236" y="363"/>
                  </a:cubicBezTo>
                  <a:cubicBezTo>
                    <a:pt x="255" y="381"/>
                    <a:pt x="281" y="392"/>
                    <a:pt x="310" y="392"/>
                  </a:cubicBezTo>
                  <a:cubicBezTo>
                    <a:pt x="371" y="391"/>
                    <a:pt x="420" y="341"/>
                    <a:pt x="420" y="280"/>
                  </a:cubicBezTo>
                  <a:cubicBezTo>
                    <a:pt x="420" y="219"/>
                    <a:pt x="370" y="170"/>
                    <a:pt x="309" y="170"/>
                  </a:cubicBezTo>
                  <a:cubicBezTo>
                    <a:pt x="309" y="170"/>
                    <a:pt x="307" y="170"/>
                    <a:pt x="307" y="170"/>
                  </a:cubicBezTo>
                  <a:cubicBezTo>
                    <a:pt x="307" y="166"/>
                    <a:pt x="307" y="162"/>
                    <a:pt x="307" y="158"/>
                  </a:cubicBezTo>
                  <a:cubicBezTo>
                    <a:pt x="306" y="97"/>
                    <a:pt x="257" y="48"/>
                    <a:pt x="196" y="48"/>
                  </a:cubicBezTo>
                  <a:cubicBezTo>
                    <a:pt x="185" y="48"/>
                    <a:pt x="175" y="49"/>
                    <a:pt x="165" y="52"/>
                  </a:cubicBezTo>
                  <a:cubicBezTo>
                    <a:pt x="149" y="21"/>
                    <a:pt x="121" y="0"/>
                    <a:pt x="88" y="0"/>
                  </a:cubicBezTo>
                  <a:cubicBezTo>
                    <a:pt x="39" y="0"/>
                    <a:pt x="0" y="50"/>
                    <a:pt x="0" y="110"/>
                  </a:cubicBezTo>
                  <a:cubicBezTo>
                    <a:pt x="0" y="132"/>
                    <a:pt x="5" y="152"/>
                    <a:pt x="14" y="169"/>
                  </a:cubicBezTo>
                  <a:cubicBezTo>
                    <a:pt x="9" y="181"/>
                    <a:pt x="6" y="194"/>
                    <a:pt x="6" y="208"/>
                  </a:cubicBezTo>
                  <a:cubicBezTo>
                    <a:pt x="6" y="235"/>
                    <a:pt x="16" y="259"/>
                    <a:pt x="32" y="279"/>
                  </a:cubicBezTo>
                  <a:close/>
                </a:path>
              </a:pathLst>
            </a:custGeom>
            <a:solidFill>
              <a:srgbClr val="42743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1" name="Freeform 261"/>
            <p:cNvSpPr/>
            <p:nvPr userDrawn="1"/>
          </p:nvSpPr>
          <p:spPr bwMode="auto">
            <a:xfrm>
              <a:off x="7146925" y="4027488"/>
              <a:ext cx="668338" cy="679450"/>
            </a:xfrm>
            <a:custGeom>
              <a:avLst/>
              <a:gdLst>
                <a:gd name="T0" fmla="*/ 389 w 421"/>
                <a:gd name="T1" fmla="*/ 279 h 428"/>
                <a:gd name="T2" fmla="*/ 397 w 421"/>
                <a:gd name="T3" fmla="*/ 317 h 428"/>
                <a:gd name="T4" fmla="*/ 286 w 421"/>
                <a:gd name="T5" fmla="*/ 428 h 428"/>
                <a:gd name="T6" fmla="*/ 185 w 421"/>
                <a:gd name="T7" fmla="*/ 364 h 428"/>
                <a:gd name="T8" fmla="*/ 112 w 421"/>
                <a:gd name="T9" fmla="*/ 392 h 428"/>
                <a:gd name="T10" fmla="*/ 0 w 421"/>
                <a:gd name="T11" fmla="*/ 282 h 428"/>
                <a:gd name="T12" fmla="*/ 111 w 421"/>
                <a:gd name="T13" fmla="*/ 171 h 428"/>
                <a:gd name="T14" fmla="*/ 114 w 421"/>
                <a:gd name="T15" fmla="*/ 171 h 428"/>
                <a:gd name="T16" fmla="*/ 113 w 421"/>
                <a:gd name="T17" fmla="*/ 159 h 428"/>
                <a:gd name="T18" fmla="*/ 224 w 421"/>
                <a:gd name="T19" fmla="*/ 48 h 428"/>
                <a:gd name="T20" fmla="*/ 256 w 421"/>
                <a:gd name="T21" fmla="*/ 53 h 428"/>
                <a:gd name="T22" fmla="*/ 332 w 421"/>
                <a:gd name="T23" fmla="*/ 0 h 428"/>
                <a:gd name="T24" fmla="*/ 421 w 421"/>
                <a:gd name="T25" fmla="*/ 110 h 428"/>
                <a:gd name="T26" fmla="*/ 407 w 421"/>
                <a:gd name="T27" fmla="*/ 169 h 428"/>
                <a:gd name="T28" fmla="*/ 414 w 421"/>
                <a:gd name="T29" fmla="*/ 208 h 428"/>
                <a:gd name="T30" fmla="*/ 389 w 421"/>
                <a:gd name="T31" fmla="*/ 279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1" h="428">
                  <a:moveTo>
                    <a:pt x="389" y="279"/>
                  </a:moveTo>
                  <a:cubicBezTo>
                    <a:pt x="394" y="290"/>
                    <a:pt x="397" y="304"/>
                    <a:pt x="397" y="317"/>
                  </a:cubicBezTo>
                  <a:cubicBezTo>
                    <a:pt x="397" y="378"/>
                    <a:pt x="347" y="428"/>
                    <a:pt x="286" y="428"/>
                  </a:cubicBezTo>
                  <a:cubicBezTo>
                    <a:pt x="241" y="428"/>
                    <a:pt x="203" y="402"/>
                    <a:pt x="185" y="364"/>
                  </a:cubicBezTo>
                  <a:cubicBezTo>
                    <a:pt x="165" y="382"/>
                    <a:pt x="139" y="392"/>
                    <a:pt x="112" y="392"/>
                  </a:cubicBezTo>
                  <a:cubicBezTo>
                    <a:pt x="50" y="392"/>
                    <a:pt x="0" y="342"/>
                    <a:pt x="0" y="282"/>
                  </a:cubicBezTo>
                  <a:cubicBezTo>
                    <a:pt x="0" y="221"/>
                    <a:pt x="50" y="171"/>
                    <a:pt x="111" y="171"/>
                  </a:cubicBezTo>
                  <a:cubicBezTo>
                    <a:pt x="112" y="171"/>
                    <a:pt x="113" y="171"/>
                    <a:pt x="114" y="171"/>
                  </a:cubicBezTo>
                  <a:cubicBezTo>
                    <a:pt x="114" y="167"/>
                    <a:pt x="113" y="163"/>
                    <a:pt x="113" y="159"/>
                  </a:cubicBezTo>
                  <a:cubicBezTo>
                    <a:pt x="113" y="98"/>
                    <a:pt x="163" y="48"/>
                    <a:pt x="224" y="48"/>
                  </a:cubicBezTo>
                  <a:cubicBezTo>
                    <a:pt x="235" y="48"/>
                    <a:pt x="246" y="50"/>
                    <a:pt x="256" y="53"/>
                  </a:cubicBezTo>
                  <a:cubicBezTo>
                    <a:pt x="271" y="21"/>
                    <a:pt x="299" y="0"/>
                    <a:pt x="332" y="0"/>
                  </a:cubicBezTo>
                  <a:cubicBezTo>
                    <a:pt x="381" y="0"/>
                    <a:pt x="421" y="49"/>
                    <a:pt x="421" y="110"/>
                  </a:cubicBezTo>
                  <a:cubicBezTo>
                    <a:pt x="421" y="132"/>
                    <a:pt x="416" y="152"/>
                    <a:pt x="407" y="169"/>
                  </a:cubicBezTo>
                  <a:cubicBezTo>
                    <a:pt x="412" y="181"/>
                    <a:pt x="414" y="194"/>
                    <a:pt x="414" y="208"/>
                  </a:cubicBezTo>
                  <a:cubicBezTo>
                    <a:pt x="414" y="235"/>
                    <a:pt x="405" y="259"/>
                    <a:pt x="389" y="279"/>
                  </a:cubicBezTo>
                  <a:close/>
                </a:path>
              </a:pathLst>
            </a:custGeom>
            <a:solidFill>
              <a:srgbClr val="42743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2" name="Freeform 262"/>
            <p:cNvSpPr/>
            <p:nvPr userDrawn="1"/>
          </p:nvSpPr>
          <p:spPr bwMode="auto">
            <a:xfrm>
              <a:off x="9915525" y="2876550"/>
              <a:ext cx="763588" cy="485775"/>
            </a:xfrm>
            <a:custGeom>
              <a:avLst/>
              <a:gdLst>
                <a:gd name="T0" fmla="*/ 74 w 481"/>
                <a:gd name="T1" fmla="*/ 302 h 306"/>
                <a:gd name="T2" fmla="*/ 0 w 481"/>
                <a:gd name="T3" fmla="*/ 223 h 306"/>
                <a:gd name="T4" fmla="*/ 66 w 481"/>
                <a:gd name="T5" fmla="*/ 145 h 306"/>
                <a:gd name="T6" fmla="*/ 66 w 481"/>
                <a:gd name="T7" fmla="*/ 138 h 306"/>
                <a:gd name="T8" fmla="*/ 124 w 481"/>
                <a:gd name="T9" fmla="*/ 78 h 306"/>
                <a:gd name="T10" fmla="*/ 149 w 481"/>
                <a:gd name="T11" fmla="*/ 84 h 306"/>
                <a:gd name="T12" fmla="*/ 264 w 481"/>
                <a:gd name="T13" fmla="*/ 0 h 306"/>
                <a:gd name="T14" fmla="*/ 382 w 481"/>
                <a:gd name="T15" fmla="*/ 107 h 306"/>
                <a:gd name="T16" fmla="*/ 481 w 481"/>
                <a:gd name="T17" fmla="*/ 209 h 306"/>
                <a:gd name="T18" fmla="*/ 406 w 481"/>
                <a:gd name="T19" fmla="*/ 306 h 306"/>
                <a:gd name="T20" fmla="*/ 338 w 481"/>
                <a:gd name="T21" fmla="*/ 306 h 306"/>
                <a:gd name="T22" fmla="*/ 74 w 481"/>
                <a:gd name="T23" fmla="*/ 302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1" h="306">
                  <a:moveTo>
                    <a:pt x="74" y="302"/>
                  </a:moveTo>
                  <a:cubicBezTo>
                    <a:pt x="33" y="302"/>
                    <a:pt x="0" y="267"/>
                    <a:pt x="0" y="223"/>
                  </a:cubicBezTo>
                  <a:cubicBezTo>
                    <a:pt x="0" y="182"/>
                    <a:pt x="29" y="149"/>
                    <a:pt x="66" y="145"/>
                  </a:cubicBezTo>
                  <a:cubicBezTo>
                    <a:pt x="66" y="143"/>
                    <a:pt x="66" y="140"/>
                    <a:pt x="66" y="138"/>
                  </a:cubicBezTo>
                  <a:cubicBezTo>
                    <a:pt x="66" y="104"/>
                    <a:pt x="91" y="78"/>
                    <a:pt x="124" y="78"/>
                  </a:cubicBezTo>
                  <a:cubicBezTo>
                    <a:pt x="133" y="78"/>
                    <a:pt x="142" y="80"/>
                    <a:pt x="149" y="84"/>
                  </a:cubicBezTo>
                  <a:cubicBezTo>
                    <a:pt x="162" y="36"/>
                    <a:pt x="208" y="0"/>
                    <a:pt x="264" y="0"/>
                  </a:cubicBezTo>
                  <a:cubicBezTo>
                    <a:pt x="328" y="0"/>
                    <a:pt x="380" y="48"/>
                    <a:pt x="382" y="107"/>
                  </a:cubicBezTo>
                  <a:cubicBezTo>
                    <a:pt x="438" y="111"/>
                    <a:pt x="481" y="155"/>
                    <a:pt x="481" y="209"/>
                  </a:cubicBezTo>
                  <a:cubicBezTo>
                    <a:pt x="481" y="254"/>
                    <a:pt x="450" y="292"/>
                    <a:pt x="406" y="306"/>
                  </a:cubicBezTo>
                  <a:cubicBezTo>
                    <a:pt x="338" y="306"/>
                    <a:pt x="338" y="306"/>
                    <a:pt x="338" y="306"/>
                  </a:cubicBezTo>
                  <a:lnTo>
                    <a:pt x="74" y="302"/>
                  </a:lnTo>
                  <a:close/>
                </a:path>
              </a:pathLst>
            </a:custGeom>
            <a:solidFill>
              <a:srgbClr val="DBF0F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3" name="Freeform 263"/>
            <p:cNvSpPr/>
            <p:nvPr userDrawn="1"/>
          </p:nvSpPr>
          <p:spPr bwMode="auto">
            <a:xfrm>
              <a:off x="7118350" y="4562475"/>
              <a:ext cx="3446463" cy="928688"/>
            </a:xfrm>
            <a:custGeom>
              <a:avLst/>
              <a:gdLst>
                <a:gd name="T0" fmla="*/ 2171 w 2171"/>
                <a:gd name="T1" fmla="*/ 0 h 586"/>
                <a:gd name="T2" fmla="*/ 1086 w 2171"/>
                <a:gd name="T3" fmla="*/ 585 h 586"/>
                <a:gd name="T4" fmla="*/ 0 w 2171"/>
                <a:gd name="T5" fmla="*/ 3 h 586"/>
                <a:gd name="T6" fmla="*/ 2171 w 2171"/>
                <a:gd name="T7" fmla="*/ 0 h 586"/>
              </a:gdLst>
              <a:ahLst/>
              <a:cxnLst>
                <a:cxn ang="0">
                  <a:pos x="T0" y="T1"/>
                </a:cxn>
                <a:cxn ang="0">
                  <a:pos x="T2" y="T3"/>
                </a:cxn>
                <a:cxn ang="0">
                  <a:pos x="T4" y="T5"/>
                </a:cxn>
                <a:cxn ang="0">
                  <a:pos x="T6" y="T7"/>
                </a:cxn>
              </a:cxnLst>
              <a:rect l="0" t="0" r="r" b="b"/>
              <a:pathLst>
                <a:path w="2171" h="586">
                  <a:moveTo>
                    <a:pt x="2171" y="0"/>
                  </a:moveTo>
                  <a:cubicBezTo>
                    <a:pt x="1939" y="352"/>
                    <a:pt x="1540" y="584"/>
                    <a:pt x="1086" y="585"/>
                  </a:cubicBezTo>
                  <a:cubicBezTo>
                    <a:pt x="633" y="586"/>
                    <a:pt x="233" y="354"/>
                    <a:pt x="0" y="3"/>
                  </a:cubicBezTo>
                  <a:lnTo>
                    <a:pt x="2171" y="0"/>
                  </a:lnTo>
                  <a:close/>
                </a:path>
              </a:pathLst>
            </a:custGeom>
            <a:solidFill>
              <a:srgbClr val="F0A6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4" name="Freeform 264"/>
            <p:cNvSpPr/>
            <p:nvPr userDrawn="1"/>
          </p:nvSpPr>
          <p:spPr bwMode="auto">
            <a:xfrm>
              <a:off x="7159625" y="2851150"/>
              <a:ext cx="803275" cy="509588"/>
            </a:xfrm>
            <a:custGeom>
              <a:avLst/>
              <a:gdLst>
                <a:gd name="T0" fmla="*/ 78 w 506"/>
                <a:gd name="T1" fmla="*/ 318 h 321"/>
                <a:gd name="T2" fmla="*/ 0 w 506"/>
                <a:gd name="T3" fmla="*/ 235 h 321"/>
                <a:gd name="T4" fmla="*/ 70 w 506"/>
                <a:gd name="T5" fmla="*/ 153 h 321"/>
                <a:gd name="T6" fmla="*/ 70 w 506"/>
                <a:gd name="T7" fmla="*/ 146 h 321"/>
                <a:gd name="T8" fmla="*/ 130 w 506"/>
                <a:gd name="T9" fmla="*/ 82 h 321"/>
                <a:gd name="T10" fmla="*/ 157 w 506"/>
                <a:gd name="T11" fmla="*/ 89 h 321"/>
                <a:gd name="T12" fmla="*/ 277 w 506"/>
                <a:gd name="T13" fmla="*/ 1 h 321"/>
                <a:gd name="T14" fmla="*/ 401 w 506"/>
                <a:gd name="T15" fmla="*/ 113 h 321"/>
                <a:gd name="T16" fmla="*/ 506 w 506"/>
                <a:gd name="T17" fmla="*/ 220 h 321"/>
                <a:gd name="T18" fmla="*/ 426 w 506"/>
                <a:gd name="T19" fmla="*/ 321 h 321"/>
                <a:gd name="T20" fmla="*/ 355 w 506"/>
                <a:gd name="T21" fmla="*/ 321 h 321"/>
                <a:gd name="T22" fmla="*/ 78 w 506"/>
                <a:gd name="T23" fmla="*/ 318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6" h="321">
                  <a:moveTo>
                    <a:pt x="78" y="318"/>
                  </a:moveTo>
                  <a:cubicBezTo>
                    <a:pt x="35" y="318"/>
                    <a:pt x="1" y="281"/>
                    <a:pt x="0" y="235"/>
                  </a:cubicBezTo>
                  <a:cubicBezTo>
                    <a:pt x="0" y="192"/>
                    <a:pt x="31" y="157"/>
                    <a:pt x="70" y="153"/>
                  </a:cubicBezTo>
                  <a:cubicBezTo>
                    <a:pt x="70" y="151"/>
                    <a:pt x="70" y="149"/>
                    <a:pt x="70" y="146"/>
                  </a:cubicBezTo>
                  <a:cubicBezTo>
                    <a:pt x="70" y="111"/>
                    <a:pt x="96" y="82"/>
                    <a:pt x="130" y="82"/>
                  </a:cubicBezTo>
                  <a:cubicBezTo>
                    <a:pt x="139" y="82"/>
                    <a:pt x="149" y="85"/>
                    <a:pt x="157" y="89"/>
                  </a:cubicBezTo>
                  <a:cubicBezTo>
                    <a:pt x="170" y="39"/>
                    <a:pt x="219" y="1"/>
                    <a:pt x="277" y="1"/>
                  </a:cubicBezTo>
                  <a:cubicBezTo>
                    <a:pt x="345" y="0"/>
                    <a:pt x="399" y="51"/>
                    <a:pt x="401" y="113"/>
                  </a:cubicBezTo>
                  <a:cubicBezTo>
                    <a:pt x="460" y="118"/>
                    <a:pt x="506" y="164"/>
                    <a:pt x="506" y="220"/>
                  </a:cubicBezTo>
                  <a:cubicBezTo>
                    <a:pt x="506" y="268"/>
                    <a:pt x="472" y="308"/>
                    <a:pt x="426" y="321"/>
                  </a:cubicBezTo>
                  <a:cubicBezTo>
                    <a:pt x="355" y="321"/>
                    <a:pt x="355" y="321"/>
                    <a:pt x="355" y="321"/>
                  </a:cubicBezTo>
                  <a:lnTo>
                    <a:pt x="78" y="318"/>
                  </a:lnTo>
                  <a:close/>
                </a:path>
              </a:pathLst>
            </a:custGeom>
            <a:solidFill>
              <a:srgbClr val="DBF0F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5" name="Oval 265"/>
            <p:cNvSpPr>
              <a:spLocks noChangeArrowheads="1"/>
            </p:cNvSpPr>
            <p:nvPr userDrawn="1"/>
          </p:nvSpPr>
          <p:spPr bwMode="auto">
            <a:xfrm>
              <a:off x="7818438" y="4727575"/>
              <a:ext cx="44450" cy="44450"/>
            </a:xfrm>
            <a:prstGeom prst="ellipse">
              <a:avLst/>
            </a:prstGeom>
            <a:solidFill>
              <a:srgbClr val="EB7D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6" name="Oval 266"/>
            <p:cNvSpPr>
              <a:spLocks noChangeArrowheads="1"/>
            </p:cNvSpPr>
            <p:nvPr userDrawn="1"/>
          </p:nvSpPr>
          <p:spPr bwMode="auto">
            <a:xfrm>
              <a:off x="7872413" y="5038725"/>
              <a:ext cx="44450" cy="42863"/>
            </a:xfrm>
            <a:prstGeom prst="ellipse">
              <a:avLst/>
            </a:prstGeom>
            <a:solidFill>
              <a:srgbClr val="F4C4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7" name="Freeform 267"/>
            <p:cNvSpPr/>
            <p:nvPr userDrawn="1"/>
          </p:nvSpPr>
          <p:spPr bwMode="auto">
            <a:xfrm>
              <a:off x="8072438" y="4889500"/>
              <a:ext cx="44450" cy="44450"/>
            </a:xfrm>
            <a:custGeom>
              <a:avLst/>
              <a:gdLst>
                <a:gd name="T0" fmla="*/ 14 w 28"/>
                <a:gd name="T1" fmla="*/ 28 h 28"/>
                <a:gd name="T2" fmla="*/ 27 w 28"/>
                <a:gd name="T3" fmla="*/ 14 h 28"/>
                <a:gd name="T4" fmla="*/ 14 w 28"/>
                <a:gd name="T5" fmla="*/ 0 h 28"/>
                <a:gd name="T6" fmla="*/ 0 w 28"/>
                <a:gd name="T7" fmla="*/ 14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1" y="28"/>
                    <a:pt x="28" y="21"/>
                    <a:pt x="27" y="14"/>
                  </a:cubicBezTo>
                  <a:cubicBezTo>
                    <a:pt x="27" y="6"/>
                    <a:pt x="21" y="0"/>
                    <a:pt x="14" y="0"/>
                  </a:cubicBezTo>
                  <a:cubicBezTo>
                    <a:pt x="6" y="0"/>
                    <a:pt x="0" y="6"/>
                    <a:pt x="0" y="14"/>
                  </a:cubicBezTo>
                  <a:cubicBezTo>
                    <a:pt x="0" y="21"/>
                    <a:pt x="6" y="28"/>
                    <a:pt x="14" y="28"/>
                  </a:cubicBezTo>
                  <a:close/>
                </a:path>
              </a:pathLst>
            </a:custGeom>
            <a:solidFill>
              <a:srgbClr val="F4C4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8" name="Oval 268"/>
            <p:cNvSpPr>
              <a:spLocks noChangeArrowheads="1"/>
            </p:cNvSpPr>
            <p:nvPr userDrawn="1"/>
          </p:nvSpPr>
          <p:spPr bwMode="auto">
            <a:xfrm>
              <a:off x="8170863" y="5199063"/>
              <a:ext cx="42863" cy="42863"/>
            </a:xfrm>
            <a:prstGeom prst="ellipse">
              <a:avLst/>
            </a:prstGeom>
            <a:solidFill>
              <a:srgbClr val="EB7D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9" name="Freeform 269"/>
            <p:cNvSpPr/>
            <p:nvPr userDrawn="1"/>
          </p:nvSpPr>
          <p:spPr bwMode="auto">
            <a:xfrm>
              <a:off x="8332788" y="4926013"/>
              <a:ext cx="44450" cy="42863"/>
            </a:xfrm>
            <a:custGeom>
              <a:avLst/>
              <a:gdLst>
                <a:gd name="T0" fmla="*/ 14 w 28"/>
                <a:gd name="T1" fmla="*/ 27 h 27"/>
                <a:gd name="T2" fmla="*/ 28 w 28"/>
                <a:gd name="T3" fmla="*/ 14 h 27"/>
                <a:gd name="T4" fmla="*/ 14 w 28"/>
                <a:gd name="T5" fmla="*/ 0 h 27"/>
                <a:gd name="T6" fmla="*/ 0 w 28"/>
                <a:gd name="T7" fmla="*/ 14 h 27"/>
                <a:gd name="T8" fmla="*/ 14 w 28"/>
                <a:gd name="T9" fmla="*/ 27 h 27"/>
              </a:gdLst>
              <a:ahLst/>
              <a:cxnLst>
                <a:cxn ang="0">
                  <a:pos x="T0" y="T1"/>
                </a:cxn>
                <a:cxn ang="0">
                  <a:pos x="T2" y="T3"/>
                </a:cxn>
                <a:cxn ang="0">
                  <a:pos x="T4" y="T5"/>
                </a:cxn>
                <a:cxn ang="0">
                  <a:pos x="T6" y="T7"/>
                </a:cxn>
                <a:cxn ang="0">
                  <a:pos x="T8" y="T9"/>
                </a:cxn>
              </a:cxnLst>
              <a:rect l="0" t="0" r="r" b="b"/>
              <a:pathLst>
                <a:path w="28" h="27">
                  <a:moveTo>
                    <a:pt x="14" y="27"/>
                  </a:moveTo>
                  <a:cubicBezTo>
                    <a:pt x="21" y="27"/>
                    <a:pt x="28" y="21"/>
                    <a:pt x="28" y="14"/>
                  </a:cubicBezTo>
                  <a:cubicBezTo>
                    <a:pt x="28" y="6"/>
                    <a:pt x="21" y="0"/>
                    <a:pt x="14" y="0"/>
                  </a:cubicBezTo>
                  <a:cubicBezTo>
                    <a:pt x="6" y="0"/>
                    <a:pt x="0" y="6"/>
                    <a:pt x="0" y="14"/>
                  </a:cubicBezTo>
                  <a:cubicBezTo>
                    <a:pt x="0" y="22"/>
                    <a:pt x="6" y="27"/>
                    <a:pt x="14" y="27"/>
                  </a:cubicBezTo>
                  <a:close/>
                </a:path>
              </a:pathLst>
            </a:custGeom>
            <a:solidFill>
              <a:srgbClr val="EB7D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0" name="Oval 270"/>
            <p:cNvSpPr>
              <a:spLocks noChangeArrowheads="1"/>
            </p:cNvSpPr>
            <p:nvPr userDrawn="1"/>
          </p:nvSpPr>
          <p:spPr bwMode="auto">
            <a:xfrm>
              <a:off x="8232775" y="4721225"/>
              <a:ext cx="42863" cy="44450"/>
            </a:xfrm>
            <a:prstGeom prst="ellipse">
              <a:avLst/>
            </a:prstGeom>
            <a:solidFill>
              <a:srgbClr val="EB7D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1" name="Oval 271"/>
            <p:cNvSpPr>
              <a:spLocks noChangeArrowheads="1"/>
            </p:cNvSpPr>
            <p:nvPr userDrawn="1"/>
          </p:nvSpPr>
          <p:spPr bwMode="auto">
            <a:xfrm>
              <a:off x="8613775" y="4922838"/>
              <a:ext cx="44450" cy="42863"/>
            </a:xfrm>
            <a:prstGeom prst="ellipse">
              <a:avLst/>
            </a:prstGeom>
            <a:solidFill>
              <a:srgbClr val="EB7D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2" name="Oval 272"/>
            <p:cNvSpPr>
              <a:spLocks noChangeArrowheads="1"/>
            </p:cNvSpPr>
            <p:nvPr userDrawn="1"/>
          </p:nvSpPr>
          <p:spPr bwMode="auto">
            <a:xfrm>
              <a:off x="8532813" y="4745038"/>
              <a:ext cx="42863" cy="42863"/>
            </a:xfrm>
            <a:prstGeom prst="ellipse">
              <a:avLst/>
            </a:prstGeom>
            <a:solidFill>
              <a:srgbClr val="F4C4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3" name="Freeform 273"/>
            <p:cNvSpPr/>
            <p:nvPr userDrawn="1"/>
          </p:nvSpPr>
          <p:spPr bwMode="auto">
            <a:xfrm>
              <a:off x="8566150" y="5260975"/>
              <a:ext cx="42863" cy="42863"/>
            </a:xfrm>
            <a:custGeom>
              <a:avLst/>
              <a:gdLst>
                <a:gd name="T0" fmla="*/ 14 w 27"/>
                <a:gd name="T1" fmla="*/ 27 h 27"/>
                <a:gd name="T2" fmla="*/ 27 w 27"/>
                <a:gd name="T3" fmla="*/ 14 h 27"/>
                <a:gd name="T4" fmla="*/ 13 w 27"/>
                <a:gd name="T5" fmla="*/ 0 h 27"/>
                <a:gd name="T6" fmla="*/ 0 w 27"/>
                <a:gd name="T7" fmla="*/ 14 h 27"/>
                <a:gd name="T8" fmla="*/ 14 w 27"/>
                <a:gd name="T9" fmla="*/ 27 h 27"/>
              </a:gdLst>
              <a:ahLst/>
              <a:cxnLst>
                <a:cxn ang="0">
                  <a:pos x="T0" y="T1"/>
                </a:cxn>
                <a:cxn ang="0">
                  <a:pos x="T2" y="T3"/>
                </a:cxn>
                <a:cxn ang="0">
                  <a:pos x="T4" y="T5"/>
                </a:cxn>
                <a:cxn ang="0">
                  <a:pos x="T6" y="T7"/>
                </a:cxn>
                <a:cxn ang="0">
                  <a:pos x="T8" y="T9"/>
                </a:cxn>
              </a:cxnLst>
              <a:rect l="0" t="0" r="r" b="b"/>
              <a:pathLst>
                <a:path w="27" h="27">
                  <a:moveTo>
                    <a:pt x="14" y="27"/>
                  </a:moveTo>
                  <a:cubicBezTo>
                    <a:pt x="21" y="27"/>
                    <a:pt x="27" y="22"/>
                    <a:pt x="27" y="14"/>
                  </a:cubicBezTo>
                  <a:cubicBezTo>
                    <a:pt x="27" y="7"/>
                    <a:pt x="21" y="0"/>
                    <a:pt x="13" y="0"/>
                  </a:cubicBezTo>
                  <a:cubicBezTo>
                    <a:pt x="6" y="0"/>
                    <a:pt x="0" y="7"/>
                    <a:pt x="0" y="14"/>
                  </a:cubicBezTo>
                  <a:cubicBezTo>
                    <a:pt x="0" y="22"/>
                    <a:pt x="6" y="27"/>
                    <a:pt x="14" y="27"/>
                  </a:cubicBezTo>
                  <a:close/>
                </a:path>
              </a:pathLst>
            </a:custGeom>
            <a:solidFill>
              <a:srgbClr val="EB7D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4" name="Oval 274"/>
            <p:cNvSpPr>
              <a:spLocks noChangeArrowheads="1"/>
            </p:cNvSpPr>
            <p:nvPr userDrawn="1"/>
          </p:nvSpPr>
          <p:spPr bwMode="auto">
            <a:xfrm>
              <a:off x="9161463" y="5280025"/>
              <a:ext cx="42863" cy="42863"/>
            </a:xfrm>
            <a:prstGeom prst="ellipse">
              <a:avLst/>
            </a:prstGeom>
            <a:solidFill>
              <a:srgbClr val="EB7D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5" name="Freeform 275"/>
            <p:cNvSpPr/>
            <p:nvPr userDrawn="1"/>
          </p:nvSpPr>
          <p:spPr bwMode="auto">
            <a:xfrm>
              <a:off x="8937625" y="5019675"/>
              <a:ext cx="42863" cy="42863"/>
            </a:xfrm>
            <a:custGeom>
              <a:avLst/>
              <a:gdLst>
                <a:gd name="T0" fmla="*/ 14 w 27"/>
                <a:gd name="T1" fmla="*/ 27 h 27"/>
                <a:gd name="T2" fmla="*/ 27 w 27"/>
                <a:gd name="T3" fmla="*/ 13 h 27"/>
                <a:gd name="T4" fmla="*/ 14 w 27"/>
                <a:gd name="T5" fmla="*/ 0 h 27"/>
                <a:gd name="T6" fmla="*/ 0 w 27"/>
                <a:gd name="T7" fmla="*/ 14 h 27"/>
                <a:gd name="T8" fmla="*/ 14 w 27"/>
                <a:gd name="T9" fmla="*/ 27 h 27"/>
              </a:gdLst>
              <a:ahLst/>
              <a:cxnLst>
                <a:cxn ang="0">
                  <a:pos x="T0" y="T1"/>
                </a:cxn>
                <a:cxn ang="0">
                  <a:pos x="T2" y="T3"/>
                </a:cxn>
                <a:cxn ang="0">
                  <a:pos x="T4" y="T5"/>
                </a:cxn>
                <a:cxn ang="0">
                  <a:pos x="T6" y="T7"/>
                </a:cxn>
                <a:cxn ang="0">
                  <a:pos x="T8" y="T9"/>
                </a:cxn>
              </a:cxnLst>
              <a:rect l="0" t="0" r="r" b="b"/>
              <a:pathLst>
                <a:path w="27" h="27">
                  <a:moveTo>
                    <a:pt x="14" y="27"/>
                  </a:moveTo>
                  <a:cubicBezTo>
                    <a:pt x="21" y="27"/>
                    <a:pt x="27" y="21"/>
                    <a:pt x="27" y="13"/>
                  </a:cubicBezTo>
                  <a:cubicBezTo>
                    <a:pt x="27" y="6"/>
                    <a:pt x="21" y="0"/>
                    <a:pt x="14" y="0"/>
                  </a:cubicBezTo>
                  <a:cubicBezTo>
                    <a:pt x="6" y="0"/>
                    <a:pt x="0" y="6"/>
                    <a:pt x="0" y="14"/>
                  </a:cubicBezTo>
                  <a:cubicBezTo>
                    <a:pt x="0" y="21"/>
                    <a:pt x="6" y="27"/>
                    <a:pt x="14" y="27"/>
                  </a:cubicBezTo>
                  <a:close/>
                </a:path>
              </a:pathLst>
            </a:custGeom>
            <a:solidFill>
              <a:srgbClr val="EB7D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6" name="Oval 276"/>
            <p:cNvSpPr>
              <a:spLocks noChangeArrowheads="1"/>
            </p:cNvSpPr>
            <p:nvPr userDrawn="1"/>
          </p:nvSpPr>
          <p:spPr bwMode="auto">
            <a:xfrm>
              <a:off x="9226550" y="4706938"/>
              <a:ext cx="42863" cy="42863"/>
            </a:xfrm>
            <a:prstGeom prst="ellipse">
              <a:avLst/>
            </a:prstGeom>
            <a:solidFill>
              <a:srgbClr val="EB7D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7" name="Oval 277"/>
            <p:cNvSpPr>
              <a:spLocks noChangeArrowheads="1"/>
            </p:cNvSpPr>
            <p:nvPr userDrawn="1"/>
          </p:nvSpPr>
          <p:spPr bwMode="auto">
            <a:xfrm>
              <a:off x="9401175" y="5114925"/>
              <a:ext cx="42863" cy="42863"/>
            </a:xfrm>
            <a:prstGeom prst="ellipse">
              <a:avLst/>
            </a:prstGeom>
            <a:solidFill>
              <a:srgbClr val="EB7D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8" name="Oval 278"/>
            <p:cNvSpPr>
              <a:spLocks noChangeArrowheads="1"/>
            </p:cNvSpPr>
            <p:nvPr userDrawn="1"/>
          </p:nvSpPr>
          <p:spPr bwMode="auto">
            <a:xfrm>
              <a:off x="9767888" y="4841875"/>
              <a:ext cx="42863" cy="42863"/>
            </a:xfrm>
            <a:prstGeom prst="ellipse">
              <a:avLst/>
            </a:prstGeom>
            <a:solidFill>
              <a:srgbClr val="EB7D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9" name="Oval 279"/>
            <p:cNvSpPr>
              <a:spLocks noChangeArrowheads="1"/>
            </p:cNvSpPr>
            <p:nvPr userDrawn="1"/>
          </p:nvSpPr>
          <p:spPr bwMode="auto">
            <a:xfrm>
              <a:off x="10126663" y="4667250"/>
              <a:ext cx="42863" cy="44450"/>
            </a:xfrm>
            <a:prstGeom prst="ellipse">
              <a:avLst/>
            </a:prstGeom>
            <a:solidFill>
              <a:srgbClr val="EB7D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0" name="Oval 280"/>
            <p:cNvSpPr>
              <a:spLocks noChangeArrowheads="1"/>
            </p:cNvSpPr>
            <p:nvPr userDrawn="1"/>
          </p:nvSpPr>
          <p:spPr bwMode="auto">
            <a:xfrm>
              <a:off x="8907463" y="4794250"/>
              <a:ext cx="44450" cy="44450"/>
            </a:xfrm>
            <a:prstGeom prst="ellipse">
              <a:avLst/>
            </a:prstGeom>
            <a:solidFill>
              <a:srgbClr val="F4C4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1" name="Oval 281"/>
            <p:cNvSpPr>
              <a:spLocks noChangeArrowheads="1"/>
            </p:cNvSpPr>
            <p:nvPr userDrawn="1"/>
          </p:nvSpPr>
          <p:spPr bwMode="auto">
            <a:xfrm>
              <a:off x="8826500" y="5287963"/>
              <a:ext cx="42863" cy="42863"/>
            </a:xfrm>
            <a:prstGeom prst="ellipse">
              <a:avLst/>
            </a:prstGeom>
            <a:solidFill>
              <a:srgbClr val="F4C4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2" name="Freeform 282"/>
            <p:cNvSpPr/>
            <p:nvPr userDrawn="1"/>
          </p:nvSpPr>
          <p:spPr bwMode="auto">
            <a:xfrm>
              <a:off x="9272588" y="4976813"/>
              <a:ext cx="42863" cy="42863"/>
            </a:xfrm>
            <a:custGeom>
              <a:avLst/>
              <a:gdLst>
                <a:gd name="T0" fmla="*/ 13 w 27"/>
                <a:gd name="T1" fmla="*/ 27 h 27"/>
                <a:gd name="T2" fmla="*/ 27 w 27"/>
                <a:gd name="T3" fmla="*/ 14 h 27"/>
                <a:gd name="T4" fmla="*/ 13 w 27"/>
                <a:gd name="T5" fmla="*/ 0 h 27"/>
                <a:gd name="T6" fmla="*/ 0 w 27"/>
                <a:gd name="T7" fmla="*/ 14 h 27"/>
                <a:gd name="T8" fmla="*/ 13 w 27"/>
                <a:gd name="T9" fmla="*/ 27 h 27"/>
              </a:gdLst>
              <a:ahLst/>
              <a:cxnLst>
                <a:cxn ang="0">
                  <a:pos x="T0" y="T1"/>
                </a:cxn>
                <a:cxn ang="0">
                  <a:pos x="T2" y="T3"/>
                </a:cxn>
                <a:cxn ang="0">
                  <a:pos x="T4" y="T5"/>
                </a:cxn>
                <a:cxn ang="0">
                  <a:pos x="T6" y="T7"/>
                </a:cxn>
                <a:cxn ang="0">
                  <a:pos x="T8" y="T9"/>
                </a:cxn>
              </a:cxnLst>
              <a:rect l="0" t="0" r="r" b="b"/>
              <a:pathLst>
                <a:path w="27" h="27">
                  <a:moveTo>
                    <a:pt x="13" y="27"/>
                  </a:moveTo>
                  <a:cubicBezTo>
                    <a:pt x="21" y="27"/>
                    <a:pt x="27" y="22"/>
                    <a:pt x="27" y="14"/>
                  </a:cubicBezTo>
                  <a:cubicBezTo>
                    <a:pt x="27" y="6"/>
                    <a:pt x="21" y="0"/>
                    <a:pt x="13" y="0"/>
                  </a:cubicBezTo>
                  <a:cubicBezTo>
                    <a:pt x="6" y="0"/>
                    <a:pt x="0" y="7"/>
                    <a:pt x="0" y="14"/>
                  </a:cubicBezTo>
                  <a:cubicBezTo>
                    <a:pt x="0" y="22"/>
                    <a:pt x="6" y="27"/>
                    <a:pt x="13" y="27"/>
                  </a:cubicBezTo>
                  <a:close/>
                </a:path>
              </a:pathLst>
            </a:custGeom>
            <a:solidFill>
              <a:srgbClr val="F4C4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3" name="Freeform 283"/>
            <p:cNvSpPr/>
            <p:nvPr userDrawn="1"/>
          </p:nvSpPr>
          <p:spPr bwMode="auto">
            <a:xfrm>
              <a:off x="9536113" y="4741863"/>
              <a:ext cx="44450" cy="44450"/>
            </a:xfrm>
            <a:custGeom>
              <a:avLst/>
              <a:gdLst>
                <a:gd name="T0" fmla="*/ 14 w 28"/>
                <a:gd name="T1" fmla="*/ 28 h 28"/>
                <a:gd name="T2" fmla="*/ 28 w 28"/>
                <a:gd name="T3" fmla="*/ 14 h 28"/>
                <a:gd name="T4" fmla="*/ 14 w 28"/>
                <a:gd name="T5" fmla="*/ 1 h 28"/>
                <a:gd name="T6" fmla="*/ 0 w 28"/>
                <a:gd name="T7" fmla="*/ 14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1" y="28"/>
                    <a:pt x="28" y="22"/>
                    <a:pt x="28" y="14"/>
                  </a:cubicBezTo>
                  <a:cubicBezTo>
                    <a:pt x="28" y="7"/>
                    <a:pt x="21" y="0"/>
                    <a:pt x="14" y="1"/>
                  </a:cubicBezTo>
                  <a:cubicBezTo>
                    <a:pt x="6" y="1"/>
                    <a:pt x="0" y="7"/>
                    <a:pt x="0" y="14"/>
                  </a:cubicBezTo>
                  <a:cubicBezTo>
                    <a:pt x="0" y="22"/>
                    <a:pt x="6" y="28"/>
                    <a:pt x="14" y="28"/>
                  </a:cubicBezTo>
                  <a:close/>
                </a:path>
              </a:pathLst>
            </a:custGeom>
            <a:solidFill>
              <a:srgbClr val="F4C4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4" name="Oval 284"/>
            <p:cNvSpPr>
              <a:spLocks noChangeArrowheads="1"/>
            </p:cNvSpPr>
            <p:nvPr userDrawn="1"/>
          </p:nvSpPr>
          <p:spPr bwMode="auto">
            <a:xfrm>
              <a:off x="9710738" y="5092700"/>
              <a:ext cx="42863" cy="42863"/>
            </a:xfrm>
            <a:prstGeom prst="ellipse">
              <a:avLst/>
            </a:prstGeom>
            <a:solidFill>
              <a:srgbClr val="F4C4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5" name="Oval 285"/>
            <p:cNvSpPr>
              <a:spLocks noChangeArrowheads="1"/>
            </p:cNvSpPr>
            <p:nvPr userDrawn="1"/>
          </p:nvSpPr>
          <p:spPr bwMode="auto">
            <a:xfrm>
              <a:off x="10136188" y="4848225"/>
              <a:ext cx="42863" cy="42863"/>
            </a:xfrm>
            <a:prstGeom prst="ellipse">
              <a:avLst/>
            </a:prstGeom>
            <a:solidFill>
              <a:srgbClr val="F4C4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6" name="Oval 286"/>
            <p:cNvSpPr>
              <a:spLocks noChangeArrowheads="1"/>
            </p:cNvSpPr>
            <p:nvPr userDrawn="1"/>
          </p:nvSpPr>
          <p:spPr bwMode="auto">
            <a:xfrm>
              <a:off x="9925050" y="4695825"/>
              <a:ext cx="42863" cy="44450"/>
            </a:xfrm>
            <a:prstGeom prst="ellipse">
              <a:avLst/>
            </a:prstGeom>
            <a:solidFill>
              <a:srgbClr val="F4C4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7" name="Oval 287"/>
            <p:cNvSpPr>
              <a:spLocks noChangeArrowheads="1"/>
            </p:cNvSpPr>
            <p:nvPr userDrawn="1"/>
          </p:nvSpPr>
          <p:spPr bwMode="auto">
            <a:xfrm>
              <a:off x="8696325" y="5097463"/>
              <a:ext cx="42863" cy="42863"/>
            </a:xfrm>
            <a:prstGeom prst="ellipse">
              <a:avLst/>
            </a:prstGeom>
            <a:solidFill>
              <a:srgbClr val="F4C4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8" name="Freeform 288"/>
            <p:cNvSpPr/>
            <p:nvPr userDrawn="1"/>
          </p:nvSpPr>
          <p:spPr bwMode="auto">
            <a:xfrm>
              <a:off x="8332788" y="5083175"/>
              <a:ext cx="44450" cy="42863"/>
            </a:xfrm>
            <a:custGeom>
              <a:avLst/>
              <a:gdLst>
                <a:gd name="T0" fmla="*/ 13 w 28"/>
                <a:gd name="T1" fmla="*/ 27 h 27"/>
                <a:gd name="T2" fmla="*/ 28 w 28"/>
                <a:gd name="T3" fmla="*/ 13 h 27"/>
                <a:gd name="T4" fmla="*/ 13 w 28"/>
                <a:gd name="T5" fmla="*/ 0 h 27"/>
                <a:gd name="T6" fmla="*/ 0 w 28"/>
                <a:gd name="T7" fmla="*/ 14 h 27"/>
                <a:gd name="T8" fmla="*/ 13 w 28"/>
                <a:gd name="T9" fmla="*/ 27 h 27"/>
              </a:gdLst>
              <a:ahLst/>
              <a:cxnLst>
                <a:cxn ang="0">
                  <a:pos x="T0" y="T1"/>
                </a:cxn>
                <a:cxn ang="0">
                  <a:pos x="T2" y="T3"/>
                </a:cxn>
                <a:cxn ang="0">
                  <a:pos x="T4" y="T5"/>
                </a:cxn>
                <a:cxn ang="0">
                  <a:pos x="T6" y="T7"/>
                </a:cxn>
                <a:cxn ang="0">
                  <a:pos x="T8" y="T9"/>
                </a:cxn>
              </a:cxnLst>
              <a:rect l="0" t="0" r="r" b="b"/>
              <a:pathLst>
                <a:path w="28" h="27">
                  <a:moveTo>
                    <a:pt x="13" y="27"/>
                  </a:moveTo>
                  <a:cubicBezTo>
                    <a:pt x="21" y="27"/>
                    <a:pt x="28" y="21"/>
                    <a:pt x="28" y="13"/>
                  </a:cubicBezTo>
                  <a:cubicBezTo>
                    <a:pt x="28" y="6"/>
                    <a:pt x="21" y="0"/>
                    <a:pt x="13" y="0"/>
                  </a:cubicBezTo>
                  <a:cubicBezTo>
                    <a:pt x="6" y="0"/>
                    <a:pt x="0" y="6"/>
                    <a:pt x="0" y="14"/>
                  </a:cubicBezTo>
                  <a:cubicBezTo>
                    <a:pt x="0" y="21"/>
                    <a:pt x="6" y="27"/>
                    <a:pt x="13" y="27"/>
                  </a:cubicBezTo>
                  <a:close/>
                </a:path>
              </a:pathLst>
            </a:custGeom>
            <a:solidFill>
              <a:srgbClr val="F4C4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9" name="Freeform 289"/>
            <p:cNvSpPr/>
            <p:nvPr userDrawn="1"/>
          </p:nvSpPr>
          <p:spPr bwMode="auto">
            <a:xfrm>
              <a:off x="8061325" y="1933575"/>
              <a:ext cx="892175" cy="563563"/>
            </a:xfrm>
            <a:custGeom>
              <a:avLst/>
              <a:gdLst>
                <a:gd name="T0" fmla="*/ 87 w 562"/>
                <a:gd name="T1" fmla="*/ 353 h 356"/>
                <a:gd name="T2" fmla="*/ 1 w 562"/>
                <a:gd name="T3" fmla="*/ 261 h 356"/>
                <a:gd name="T4" fmla="*/ 79 w 562"/>
                <a:gd name="T5" fmla="*/ 169 h 356"/>
                <a:gd name="T6" fmla="*/ 78 w 562"/>
                <a:gd name="T7" fmla="*/ 161 h 356"/>
                <a:gd name="T8" fmla="*/ 145 w 562"/>
                <a:gd name="T9" fmla="*/ 90 h 356"/>
                <a:gd name="T10" fmla="*/ 175 w 562"/>
                <a:gd name="T11" fmla="*/ 98 h 356"/>
                <a:gd name="T12" fmla="*/ 308 w 562"/>
                <a:gd name="T13" fmla="*/ 0 h 356"/>
                <a:gd name="T14" fmla="*/ 446 w 562"/>
                <a:gd name="T15" fmla="*/ 125 h 356"/>
                <a:gd name="T16" fmla="*/ 562 w 562"/>
                <a:gd name="T17" fmla="*/ 243 h 356"/>
                <a:gd name="T18" fmla="*/ 474 w 562"/>
                <a:gd name="T19" fmla="*/ 356 h 356"/>
                <a:gd name="T20" fmla="*/ 395 w 562"/>
                <a:gd name="T21" fmla="*/ 356 h 356"/>
                <a:gd name="T22" fmla="*/ 87 w 562"/>
                <a:gd name="T23" fmla="*/ 353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2" h="356">
                  <a:moveTo>
                    <a:pt x="87" y="353"/>
                  </a:moveTo>
                  <a:cubicBezTo>
                    <a:pt x="39" y="353"/>
                    <a:pt x="1" y="311"/>
                    <a:pt x="1" y="261"/>
                  </a:cubicBezTo>
                  <a:cubicBezTo>
                    <a:pt x="0" y="213"/>
                    <a:pt x="35" y="174"/>
                    <a:pt x="79" y="169"/>
                  </a:cubicBezTo>
                  <a:cubicBezTo>
                    <a:pt x="79" y="166"/>
                    <a:pt x="78" y="163"/>
                    <a:pt x="78" y="161"/>
                  </a:cubicBezTo>
                  <a:cubicBezTo>
                    <a:pt x="78" y="122"/>
                    <a:pt x="108" y="90"/>
                    <a:pt x="145" y="90"/>
                  </a:cubicBezTo>
                  <a:cubicBezTo>
                    <a:pt x="156" y="90"/>
                    <a:pt x="166" y="93"/>
                    <a:pt x="175" y="98"/>
                  </a:cubicBezTo>
                  <a:cubicBezTo>
                    <a:pt x="189" y="41"/>
                    <a:pt x="244" y="0"/>
                    <a:pt x="308" y="0"/>
                  </a:cubicBezTo>
                  <a:cubicBezTo>
                    <a:pt x="384" y="0"/>
                    <a:pt x="445" y="55"/>
                    <a:pt x="446" y="125"/>
                  </a:cubicBezTo>
                  <a:cubicBezTo>
                    <a:pt x="511" y="131"/>
                    <a:pt x="562" y="181"/>
                    <a:pt x="562" y="243"/>
                  </a:cubicBezTo>
                  <a:cubicBezTo>
                    <a:pt x="562" y="296"/>
                    <a:pt x="526" y="341"/>
                    <a:pt x="474" y="356"/>
                  </a:cubicBezTo>
                  <a:cubicBezTo>
                    <a:pt x="395" y="356"/>
                    <a:pt x="395" y="356"/>
                    <a:pt x="395" y="356"/>
                  </a:cubicBezTo>
                  <a:lnTo>
                    <a:pt x="87" y="353"/>
                  </a:lnTo>
                  <a:close/>
                </a:path>
              </a:pathLst>
            </a:custGeom>
            <a:solidFill>
              <a:srgbClr val="DBF0F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0" name="Freeform 290"/>
            <p:cNvSpPr/>
            <p:nvPr userDrawn="1"/>
          </p:nvSpPr>
          <p:spPr bwMode="auto">
            <a:xfrm>
              <a:off x="9304338" y="3660775"/>
              <a:ext cx="696913" cy="738188"/>
            </a:xfrm>
            <a:custGeom>
              <a:avLst/>
              <a:gdLst>
                <a:gd name="T0" fmla="*/ 1 w 439"/>
                <a:gd name="T1" fmla="*/ 465 h 465"/>
                <a:gd name="T2" fmla="*/ 439 w 439"/>
                <a:gd name="T3" fmla="*/ 464 h 465"/>
                <a:gd name="T4" fmla="*/ 438 w 439"/>
                <a:gd name="T5" fmla="*/ 0 h 465"/>
                <a:gd name="T6" fmla="*/ 0 w 439"/>
                <a:gd name="T7" fmla="*/ 1 h 465"/>
                <a:gd name="T8" fmla="*/ 1 w 439"/>
                <a:gd name="T9" fmla="*/ 465 h 465"/>
              </a:gdLst>
              <a:ahLst/>
              <a:cxnLst>
                <a:cxn ang="0">
                  <a:pos x="T0" y="T1"/>
                </a:cxn>
                <a:cxn ang="0">
                  <a:pos x="T2" y="T3"/>
                </a:cxn>
                <a:cxn ang="0">
                  <a:pos x="T4" y="T5"/>
                </a:cxn>
                <a:cxn ang="0">
                  <a:pos x="T6" y="T7"/>
                </a:cxn>
                <a:cxn ang="0">
                  <a:pos x="T8" y="T9"/>
                </a:cxn>
              </a:cxnLst>
              <a:rect l="0" t="0" r="r" b="b"/>
              <a:pathLst>
                <a:path w="439" h="465">
                  <a:moveTo>
                    <a:pt x="1" y="465"/>
                  </a:moveTo>
                  <a:lnTo>
                    <a:pt x="439" y="464"/>
                  </a:lnTo>
                  <a:lnTo>
                    <a:pt x="438" y="0"/>
                  </a:lnTo>
                  <a:lnTo>
                    <a:pt x="0" y="1"/>
                  </a:lnTo>
                  <a:lnTo>
                    <a:pt x="1" y="465"/>
                  </a:lnTo>
                  <a:close/>
                </a:path>
              </a:pathLst>
            </a:custGeom>
            <a:solidFill>
              <a:srgbClr val="C9D9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1" name="Freeform 291"/>
            <p:cNvSpPr/>
            <p:nvPr userDrawn="1"/>
          </p:nvSpPr>
          <p:spPr bwMode="auto">
            <a:xfrm>
              <a:off x="7735888" y="3663950"/>
              <a:ext cx="698500" cy="736600"/>
            </a:xfrm>
            <a:custGeom>
              <a:avLst/>
              <a:gdLst>
                <a:gd name="T0" fmla="*/ 1 w 440"/>
                <a:gd name="T1" fmla="*/ 464 h 464"/>
                <a:gd name="T2" fmla="*/ 440 w 440"/>
                <a:gd name="T3" fmla="*/ 463 h 464"/>
                <a:gd name="T4" fmla="*/ 440 w 440"/>
                <a:gd name="T5" fmla="*/ 0 h 464"/>
                <a:gd name="T6" fmla="*/ 0 w 440"/>
                <a:gd name="T7" fmla="*/ 1 h 464"/>
                <a:gd name="T8" fmla="*/ 1 w 440"/>
                <a:gd name="T9" fmla="*/ 464 h 464"/>
              </a:gdLst>
              <a:ahLst/>
              <a:cxnLst>
                <a:cxn ang="0">
                  <a:pos x="T0" y="T1"/>
                </a:cxn>
                <a:cxn ang="0">
                  <a:pos x="T2" y="T3"/>
                </a:cxn>
                <a:cxn ang="0">
                  <a:pos x="T4" y="T5"/>
                </a:cxn>
                <a:cxn ang="0">
                  <a:pos x="T6" y="T7"/>
                </a:cxn>
                <a:cxn ang="0">
                  <a:pos x="T8" y="T9"/>
                </a:cxn>
              </a:cxnLst>
              <a:rect l="0" t="0" r="r" b="b"/>
              <a:pathLst>
                <a:path w="440" h="464">
                  <a:moveTo>
                    <a:pt x="1" y="464"/>
                  </a:moveTo>
                  <a:lnTo>
                    <a:pt x="440" y="463"/>
                  </a:lnTo>
                  <a:lnTo>
                    <a:pt x="440" y="0"/>
                  </a:lnTo>
                  <a:lnTo>
                    <a:pt x="0" y="1"/>
                  </a:lnTo>
                  <a:lnTo>
                    <a:pt x="1" y="464"/>
                  </a:lnTo>
                  <a:close/>
                </a:path>
              </a:pathLst>
            </a:custGeom>
            <a:solidFill>
              <a:srgbClr val="C9D9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2" name="Freeform 292"/>
            <p:cNvSpPr/>
            <p:nvPr userDrawn="1"/>
          </p:nvSpPr>
          <p:spPr bwMode="auto">
            <a:xfrm>
              <a:off x="7585075" y="2870200"/>
              <a:ext cx="1676400" cy="912813"/>
            </a:xfrm>
            <a:custGeom>
              <a:avLst/>
              <a:gdLst>
                <a:gd name="T0" fmla="*/ 166 w 1056"/>
                <a:gd name="T1" fmla="*/ 1 h 575"/>
                <a:gd name="T2" fmla="*/ 1056 w 1056"/>
                <a:gd name="T3" fmla="*/ 0 h 575"/>
                <a:gd name="T4" fmla="*/ 1056 w 1056"/>
                <a:gd name="T5" fmla="*/ 574 h 575"/>
                <a:gd name="T6" fmla="*/ 0 w 1056"/>
                <a:gd name="T7" fmla="*/ 575 h 575"/>
                <a:gd name="T8" fmla="*/ 166 w 1056"/>
                <a:gd name="T9" fmla="*/ 1 h 575"/>
              </a:gdLst>
              <a:ahLst/>
              <a:cxnLst>
                <a:cxn ang="0">
                  <a:pos x="T0" y="T1"/>
                </a:cxn>
                <a:cxn ang="0">
                  <a:pos x="T2" y="T3"/>
                </a:cxn>
                <a:cxn ang="0">
                  <a:pos x="T4" y="T5"/>
                </a:cxn>
                <a:cxn ang="0">
                  <a:pos x="T6" y="T7"/>
                </a:cxn>
                <a:cxn ang="0">
                  <a:pos x="T8" y="T9"/>
                </a:cxn>
              </a:cxnLst>
              <a:rect l="0" t="0" r="r" b="b"/>
              <a:pathLst>
                <a:path w="1056" h="575">
                  <a:moveTo>
                    <a:pt x="166" y="1"/>
                  </a:moveTo>
                  <a:lnTo>
                    <a:pt x="1056" y="0"/>
                  </a:lnTo>
                  <a:lnTo>
                    <a:pt x="1056" y="574"/>
                  </a:lnTo>
                  <a:lnTo>
                    <a:pt x="0" y="575"/>
                  </a:lnTo>
                  <a:lnTo>
                    <a:pt x="166" y="1"/>
                  </a:lnTo>
                  <a:close/>
                </a:path>
              </a:pathLst>
            </a:custGeom>
            <a:solidFill>
              <a:srgbClr val="F16B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3" name="Freeform 293"/>
            <p:cNvSpPr/>
            <p:nvPr userDrawn="1"/>
          </p:nvSpPr>
          <p:spPr bwMode="auto">
            <a:xfrm>
              <a:off x="8474075" y="2868613"/>
              <a:ext cx="1677988" cy="912813"/>
            </a:xfrm>
            <a:custGeom>
              <a:avLst/>
              <a:gdLst>
                <a:gd name="T0" fmla="*/ 890 w 1057"/>
                <a:gd name="T1" fmla="*/ 0 h 575"/>
                <a:gd name="T2" fmla="*/ 0 w 1057"/>
                <a:gd name="T3" fmla="*/ 2 h 575"/>
                <a:gd name="T4" fmla="*/ 1 w 1057"/>
                <a:gd name="T5" fmla="*/ 575 h 575"/>
                <a:gd name="T6" fmla="*/ 1057 w 1057"/>
                <a:gd name="T7" fmla="*/ 574 h 575"/>
                <a:gd name="T8" fmla="*/ 890 w 1057"/>
                <a:gd name="T9" fmla="*/ 0 h 575"/>
              </a:gdLst>
              <a:ahLst/>
              <a:cxnLst>
                <a:cxn ang="0">
                  <a:pos x="T0" y="T1"/>
                </a:cxn>
                <a:cxn ang="0">
                  <a:pos x="T2" y="T3"/>
                </a:cxn>
                <a:cxn ang="0">
                  <a:pos x="T4" y="T5"/>
                </a:cxn>
                <a:cxn ang="0">
                  <a:pos x="T6" y="T7"/>
                </a:cxn>
                <a:cxn ang="0">
                  <a:pos x="T8" y="T9"/>
                </a:cxn>
              </a:cxnLst>
              <a:rect l="0" t="0" r="r" b="b"/>
              <a:pathLst>
                <a:path w="1057" h="575">
                  <a:moveTo>
                    <a:pt x="890" y="0"/>
                  </a:moveTo>
                  <a:lnTo>
                    <a:pt x="0" y="2"/>
                  </a:lnTo>
                  <a:lnTo>
                    <a:pt x="1" y="575"/>
                  </a:lnTo>
                  <a:lnTo>
                    <a:pt x="1057" y="574"/>
                  </a:lnTo>
                  <a:lnTo>
                    <a:pt x="890" y="0"/>
                  </a:lnTo>
                  <a:close/>
                </a:path>
              </a:pathLst>
            </a:custGeom>
            <a:solidFill>
              <a:srgbClr val="F16B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4" name="Freeform 294"/>
            <p:cNvSpPr/>
            <p:nvPr userDrawn="1"/>
          </p:nvSpPr>
          <p:spPr bwMode="auto">
            <a:xfrm>
              <a:off x="7705725" y="4397375"/>
              <a:ext cx="804863" cy="65088"/>
            </a:xfrm>
            <a:custGeom>
              <a:avLst/>
              <a:gdLst>
                <a:gd name="T0" fmla="*/ 0 w 507"/>
                <a:gd name="T1" fmla="*/ 41 h 41"/>
                <a:gd name="T2" fmla="*/ 507 w 507"/>
                <a:gd name="T3" fmla="*/ 40 h 41"/>
                <a:gd name="T4" fmla="*/ 507 w 507"/>
                <a:gd name="T5" fmla="*/ 0 h 41"/>
                <a:gd name="T6" fmla="*/ 0 w 507"/>
                <a:gd name="T7" fmla="*/ 1 h 41"/>
                <a:gd name="T8" fmla="*/ 0 w 507"/>
                <a:gd name="T9" fmla="*/ 41 h 41"/>
              </a:gdLst>
              <a:ahLst/>
              <a:cxnLst>
                <a:cxn ang="0">
                  <a:pos x="T0" y="T1"/>
                </a:cxn>
                <a:cxn ang="0">
                  <a:pos x="T2" y="T3"/>
                </a:cxn>
                <a:cxn ang="0">
                  <a:pos x="T4" y="T5"/>
                </a:cxn>
                <a:cxn ang="0">
                  <a:pos x="T6" y="T7"/>
                </a:cxn>
                <a:cxn ang="0">
                  <a:pos x="T8" y="T9"/>
                </a:cxn>
              </a:cxnLst>
              <a:rect l="0" t="0" r="r" b="b"/>
              <a:pathLst>
                <a:path w="507" h="41">
                  <a:moveTo>
                    <a:pt x="0" y="41"/>
                  </a:moveTo>
                  <a:lnTo>
                    <a:pt x="507" y="40"/>
                  </a:lnTo>
                  <a:lnTo>
                    <a:pt x="507" y="0"/>
                  </a:lnTo>
                  <a:lnTo>
                    <a:pt x="0" y="1"/>
                  </a:lnTo>
                  <a:lnTo>
                    <a:pt x="0" y="41"/>
                  </a:lnTo>
                  <a:close/>
                </a:path>
              </a:pathLst>
            </a:custGeom>
            <a:solidFill>
              <a:srgbClr val="84C7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5" name="Freeform 295"/>
            <p:cNvSpPr/>
            <p:nvPr userDrawn="1"/>
          </p:nvSpPr>
          <p:spPr bwMode="auto">
            <a:xfrm>
              <a:off x="7680325" y="4462463"/>
              <a:ext cx="830263" cy="104775"/>
            </a:xfrm>
            <a:custGeom>
              <a:avLst/>
              <a:gdLst>
                <a:gd name="T0" fmla="*/ 0 w 523"/>
                <a:gd name="T1" fmla="*/ 66 h 66"/>
                <a:gd name="T2" fmla="*/ 523 w 523"/>
                <a:gd name="T3" fmla="*/ 65 h 66"/>
                <a:gd name="T4" fmla="*/ 523 w 523"/>
                <a:gd name="T5" fmla="*/ 0 h 66"/>
                <a:gd name="T6" fmla="*/ 0 w 523"/>
                <a:gd name="T7" fmla="*/ 1 h 66"/>
                <a:gd name="T8" fmla="*/ 0 w 523"/>
                <a:gd name="T9" fmla="*/ 66 h 66"/>
              </a:gdLst>
              <a:ahLst/>
              <a:cxnLst>
                <a:cxn ang="0">
                  <a:pos x="T0" y="T1"/>
                </a:cxn>
                <a:cxn ang="0">
                  <a:pos x="T2" y="T3"/>
                </a:cxn>
                <a:cxn ang="0">
                  <a:pos x="T4" y="T5"/>
                </a:cxn>
                <a:cxn ang="0">
                  <a:pos x="T6" y="T7"/>
                </a:cxn>
                <a:cxn ang="0">
                  <a:pos x="T8" y="T9"/>
                </a:cxn>
              </a:cxnLst>
              <a:rect l="0" t="0" r="r" b="b"/>
              <a:pathLst>
                <a:path w="523" h="66">
                  <a:moveTo>
                    <a:pt x="0" y="66"/>
                  </a:moveTo>
                  <a:lnTo>
                    <a:pt x="523" y="65"/>
                  </a:lnTo>
                  <a:lnTo>
                    <a:pt x="523" y="0"/>
                  </a:lnTo>
                  <a:lnTo>
                    <a:pt x="0" y="1"/>
                  </a:lnTo>
                  <a:lnTo>
                    <a:pt x="0" y="66"/>
                  </a:lnTo>
                  <a:close/>
                </a:path>
              </a:pathLst>
            </a:custGeom>
            <a:solidFill>
              <a:srgbClr val="5BA5D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6" name="Freeform 296"/>
            <p:cNvSpPr/>
            <p:nvPr userDrawn="1"/>
          </p:nvSpPr>
          <p:spPr bwMode="auto">
            <a:xfrm>
              <a:off x="9228138" y="4395788"/>
              <a:ext cx="804863" cy="63500"/>
            </a:xfrm>
            <a:custGeom>
              <a:avLst/>
              <a:gdLst>
                <a:gd name="T0" fmla="*/ 1 w 507"/>
                <a:gd name="T1" fmla="*/ 40 h 40"/>
                <a:gd name="T2" fmla="*/ 507 w 507"/>
                <a:gd name="T3" fmla="*/ 40 h 40"/>
                <a:gd name="T4" fmla="*/ 507 w 507"/>
                <a:gd name="T5" fmla="*/ 0 h 40"/>
                <a:gd name="T6" fmla="*/ 0 w 507"/>
                <a:gd name="T7" fmla="*/ 0 h 40"/>
                <a:gd name="T8" fmla="*/ 1 w 507"/>
                <a:gd name="T9" fmla="*/ 40 h 40"/>
              </a:gdLst>
              <a:ahLst/>
              <a:cxnLst>
                <a:cxn ang="0">
                  <a:pos x="T0" y="T1"/>
                </a:cxn>
                <a:cxn ang="0">
                  <a:pos x="T2" y="T3"/>
                </a:cxn>
                <a:cxn ang="0">
                  <a:pos x="T4" y="T5"/>
                </a:cxn>
                <a:cxn ang="0">
                  <a:pos x="T6" y="T7"/>
                </a:cxn>
                <a:cxn ang="0">
                  <a:pos x="T8" y="T9"/>
                </a:cxn>
              </a:cxnLst>
              <a:rect l="0" t="0" r="r" b="b"/>
              <a:pathLst>
                <a:path w="507" h="40">
                  <a:moveTo>
                    <a:pt x="1" y="40"/>
                  </a:moveTo>
                  <a:lnTo>
                    <a:pt x="507" y="40"/>
                  </a:lnTo>
                  <a:lnTo>
                    <a:pt x="507" y="0"/>
                  </a:lnTo>
                  <a:lnTo>
                    <a:pt x="0" y="0"/>
                  </a:lnTo>
                  <a:lnTo>
                    <a:pt x="1" y="40"/>
                  </a:lnTo>
                  <a:close/>
                </a:path>
              </a:pathLst>
            </a:custGeom>
            <a:solidFill>
              <a:srgbClr val="84C7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7" name="Freeform 297"/>
            <p:cNvSpPr/>
            <p:nvPr userDrawn="1"/>
          </p:nvSpPr>
          <p:spPr bwMode="auto">
            <a:xfrm>
              <a:off x="9229725" y="4459288"/>
              <a:ext cx="830263" cy="104775"/>
            </a:xfrm>
            <a:custGeom>
              <a:avLst/>
              <a:gdLst>
                <a:gd name="T0" fmla="*/ 0 w 523"/>
                <a:gd name="T1" fmla="*/ 66 h 66"/>
                <a:gd name="T2" fmla="*/ 523 w 523"/>
                <a:gd name="T3" fmla="*/ 66 h 66"/>
                <a:gd name="T4" fmla="*/ 523 w 523"/>
                <a:gd name="T5" fmla="*/ 0 h 66"/>
                <a:gd name="T6" fmla="*/ 0 w 523"/>
                <a:gd name="T7" fmla="*/ 1 h 66"/>
                <a:gd name="T8" fmla="*/ 0 w 523"/>
                <a:gd name="T9" fmla="*/ 66 h 66"/>
              </a:gdLst>
              <a:ahLst/>
              <a:cxnLst>
                <a:cxn ang="0">
                  <a:pos x="T0" y="T1"/>
                </a:cxn>
                <a:cxn ang="0">
                  <a:pos x="T2" y="T3"/>
                </a:cxn>
                <a:cxn ang="0">
                  <a:pos x="T4" y="T5"/>
                </a:cxn>
                <a:cxn ang="0">
                  <a:pos x="T6" y="T7"/>
                </a:cxn>
                <a:cxn ang="0">
                  <a:pos x="T8" y="T9"/>
                </a:cxn>
              </a:cxnLst>
              <a:rect l="0" t="0" r="r" b="b"/>
              <a:pathLst>
                <a:path w="523" h="66">
                  <a:moveTo>
                    <a:pt x="0" y="66"/>
                  </a:moveTo>
                  <a:lnTo>
                    <a:pt x="523" y="66"/>
                  </a:lnTo>
                  <a:lnTo>
                    <a:pt x="523" y="0"/>
                  </a:lnTo>
                  <a:lnTo>
                    <a:pt x="0" y="1"/>
                  </a:lnTo>
                  <a:lnTo>
                    <a:pt x="0" y="66"/>
                  </a:lnTo>
                  <a:close/>
                </a:path>
              </a:pathLst>
            </a:custGeom>
            <a:solidFill>
              <a:srgbClr val="5BA5D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8" name="Freeform 298"/>
            <p:cNvSpPr/>
            <p:nvPr userDrawn="1"/>
          </p:nvSpPr>
          <p:spPr bwMode="auto">
            <a:xfrm>
              <a:off x="8266113" y="2857500"/>
              <a:ext cx="1198563" cy="1709738"/>
            </a:xfrm>
            <a:custGeom>
              <a:avLst/>
              <a:gdLst>
                <a:gd name="T0" fmla="*/ 0 w 755"/>
                <a:gd name="T1" fmla="*/ 258 h 1077"/>
                <a:gd name="T2" fmla="*/ 391 w 755"/>
                <a:gd name="T3" fmla="*/ 0 h 1077"/>
                <a:gd name="T4" fmla="*/ 754 w 755"/>
                <a:gd name="T5" fmla="*/ 257 h 1077"/>
                <a:gd name="T6" fmla="*/ 755 w 755"/>
                <a:gd name="T7" fmla="*/ 1076 h 1077"/>
                <a:gd name="T8" fmla="*/ 1 w 755"/>
                <a:gd name="T9" fmla="*/ 1077 h 1077"/>
                <a:gd name="T10" fmla="*/ 0 w 755"/>
                <a:gd name="T11" fmla="*/ 258 h 1077"/>
              </a:gdLst>
              <a:ahLst/>
              <a:cxnLst>
                <a:cxn ang="0">
                  <a:pos x="T0" y="T1"/>
                </a:cxn>
                <a:cxn ang="0">
                  <a:pos x="T2" y="T3"/>
                </a:cxn>
                <a:cxn ang="0">
                  <a:pos x="T4" y="T5"/>
                </a:cxn>
                <a:cxn ang="0">
                  <a:pos x="T6" y="T7"/>
                </a:cxn>
                <a:cxn ang="0">
                  <a:pos x="T8" y="T9"/>
                </a:cxn>
                <a:cxn ang="0">
                  <a:pos x="T10" y="T11"/>
                </a:cxn>
              </a:cxnLst>
              <a:rect l="0" t="0" r="r" b="b"/>
              <a:pathLst>
                <a:path w="755" h="1077">
                  <a:moveTo>
                    <a:pt x="0" y="258"/>
                  </a:moveTo>
                  <a:lnTo>
                    <a:pt x="391" y="0"/>
                  </a:lnTo>
                  <a:lnTo>
                    <a:pt x="754" y="257"/>
                  </a:lnTo>
                  <a:lnTo>
                    <a:pt x="755" y="1076"/>
                  </a:lnTo>
                  <a:lnTo>
                    <a:pt x="1" y="1077"/>
                  </a:lnTo>
                  <a:lnTo>
                    <a:pt x="0" y="2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9" name="Freeform 299"/>
            <p:cNvSpPr/>
            <p:nvPr userDrawn="1"/>
          </p:nvSpPr>
          <p:spPr bwMode="auto">
            <a:xfrm>
              <a:off x="8975725" y="4051300"/>
              <a:ext cx="285750" cy="514350"/>
            </a:xfrm>
            <a:custGeom>
              <a:avLst/>
              <a:gdLst>
                <a:gd name="T0" fmla="*/ 1 w 180"/>
                <a:gd name="T1" fmla="*/ 324 h 324"/>
                <a:gd name="T2" fmla="*/ 0 w 180"/>
                <a:gd name="T3" fmla="*/ 0 h 324"/>
                <a:gd name="T4" fmla="*/ 179 w 180"/>
                <a:gd name="T5" fmla="*/ 0 h 324"/>
                <a:gd name="T6" fmla="*/ 180 w 180"/>
                <a:gd name="T7" fmla="*/ 324 h 324"/>
                <a:gd name="T8" fmla="*/ 1 w 180"/>
                <a:gd name="T9" fmla="*/ 324 h 324"/>
              </a:gdLst>
              <a:ahLst/>
              <a:cxnLst>
                <a:cxn ang="0">
                  <a:pos x="T0" y="T1"/>
                </a:cxn>
                <a:cxn ang="0">
                  <a:pos x="T2" y="T3"/>
                </a:cxn>
                <a:cxn ang="0">
                  <a:pos x="T4" y="T5"/>
                </a:cxn>
                <a:cxn ang="0">
                  <a:pos x="T6" y="T7"/>
                </a:cxn>
                <a:cxn ang="0">
                  <a:pos x="T8" y="T9"/>
                </a:cxn>
              </a:cxnLst>
              <a:rect l="0" t="0" r="r" b="b"/>
              <a:pathLst>
                <a:path w="180" h="324">
                  <a:moveTo>
                    <a:pt x="1" y="324"/>
                  </a:moveTo>
                  <a:lnTo>
                    <a:pt x="0" y="0"/>
                  </a:lnTo>
                  <a:lnTo>
                    <a:pt x="179" y="0"/>
                  </a:lnTo>
                  <a:lnTo>
                    <a:pt x="180" y="324"/>
                  </a:lnTo>
                  <a:lnTo>
                    <a:pt x="1" y="324"/>
                  </a:lnTo>
                  <a:close/>
                </a:path>
              </a:pathLst>
            </a:custGeom>
            <a:solidFill>
              <a:srgbClr val="F16B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0" name="Rectangle 300"/>
            <p:cNvSpPr>
              <a:spLocks noChangeArrowheads="1"/>
            </p:cNvSpPr>
            <p:nvPr userDrawn="1"/>
          </p:nvSpPr>
          <p:spPr bwMode="auto">
            <a:xfrm>
              <a:off x="9615488" y="3846513"/>
              <a:ext cx="231775" cy="404813"/>
            </a:xfrm>
            <a:prstGeom prst="rect">
              <a:avLst/>
            </a:prstGeom>
            <a:solidFill>
              <a:srgbClr val="3331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41" name="Freeform 301"/>
            <p:cNvSpPr/>
            <p:nvPr userDrawn="1"/>
          </p:nvSpPr>
          <p:spPr bwMode="auto">
            <a:xfrm>
              <a:off x="7889875" y="3848100"/>
              <a:ext cx="234950" cy="406400"/>
            </a:xfrm>
            <a:custGeom>
              <a:avLst/>
              <a:gdLst>
                <a:gd name="T0" fmla="*/ 1 w 148"/>
                <a:gd name="T1" fmla="*/ 256 h 256"/>
                <a:gd name="T2" fmla="*/ 0 w 148"/>
                <a:gd name="T3" fmla="*/ 0 h 256"/>
                <a:gd name="T4" fmla="*/ 147 w 148"/>
                <a:gd name="T5" fmla="*/ 0 h 256"/>
                <a:gd name="T6" fmla="*/ 148 w 148"/>
                <a:gd name="T7" fmla="*/ 255 h 256"/>
                <a:gd name="T8" fmla="*/ 1 w 148"/>
                <a:gd name="T9" fmla="*/ 256 h 256"/>
              </a:gdLst>
              <a:ahLst/>
              <a:cxnLst>
                <a:cxn ang="0">
                  <a:pos x="T0" y="T1"/>
                </a:cxn>
                <a:cxn ang="0">
                  <a:pos x="T2" y="T3"/>
                </a:cxn>
                <a:cxn ang="0">
                  <a:pos x="T4" y="T5"/>
                </a:cxn>
                <a:cxn ang="0">
                  <a:pos x="T6" y="T7"/>
                </a:cxn>
                <a:cxn ang="0">
                  <a:pos x="T8" y="T9"/>
                </a:cxn>
              </a:cxnLst>
              <a:rect l="0" t="0" r="r" b="b"/>
              <a:pathLst>
                <a:path w="148" h="256">
                  <a:moveTo>
                    <a:pt x="1" y="256"/>
                  </a:moveTo>
                  <a:lnTo>
                    <a:pt x="0" y="0"/>
                  </a:lnTo>
                  <a:lnTo>
                    <a:pt x="147" y="0"/>
                  </a:lnTo>
                  <a:lnTo>
                    <a:pt x="148" y="255"/>
                  </a:lnTo>
                  <a:lnTo>
                    <a:pt x="1" y="256"/>
                  </a:lnTo>
                  <a:close/>
                </a:path>
              </a:pathLst>
            </a:custGeom>
            <a:solidFill>
              <a:srgbClr val="3331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2" name="Freeform 302"/>
            <p:cNvSpPr/>
            <p:nvPr userDrawn="1"/>
          </p:nvSpPr>
          <p:spPr bwMode="auto">
            <a:xfrm>
              <a:off x="7935913" y="2603500"/>
              <a:ext cx="1857375" cy="1109663"/>
            </a:xfrm>
            <a:custGeom>
              <a:avLst/>
              <a:gdLst>
                <a:gd name="T0" fmla="*/ 470 w 1170"/>
                <a:gd name="T1" fmla="*/ 114 h 699"/>
                <a:gd name="T2" fmla="*/ 584 w 1170"/>
                <a:gd name="T3" fmla="*/ 0 h 699"/>
                <a:gd name="T4" fmla="*/ 584 w 1170"/>
                <a:gd name="T5" fmla="*/ 1 h 699"/>
                <a:gd name="T6" fmla="*/ 584 w 1170"/>
                <a:gd name="T7" fmla="*/ 0 h 699"/>
                <a:gd name="T8" fmla="*/ 698 w 1170"/>
                <a:gd name="T9" fmla="*/ 114 h 699"/>
                <a:gd name="T10" fmla="*/ 698 w 1170"/>
                <a:gd name="T11" fmla="*/ 114 h 699"/>
                <a:gd name="T12" fmla="*/ 1170 w 1170"/>
                <a:gd name="T13" fmla="*/ 583 h 699"/>
                <a:gd name="T14" fmla="*/ 1056 w 1170"/>
                <a:gd name="T15" fmla="*/ 698 h 699"/>
                <a:gd name="T16" fmla="*/ 585 w 1170"/>
                <a:gd name="T17" fmla="*/ 228 h 699"/>
                <a:gd name="T18" fmla="*/ 114 w 1170"/>
                <a:gd name="T19" fmla="*/ 699 h 699"/>
                <a:gd name="T20" fmla="*/ 0 w 1170"/>
                <a:gd name="T21" fmla="*/ 585 h 699"/>
                <a:gd name="T22" fmla="*/ 470 w 1170"/>
                <a:gd name="T23" fmla="*/ 115 h 699"/>
                <a:gd name="T24" fmla="*/ 470 w 1170"/>
                <a:gd name="T25" fmla="*/ 114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0" h="699">
                  <a:moveTo>
                    <a:pt x="470" y="114"/>
                  </a:moveTo>
                  <a:lnTo>
                    <a:pt x="584" y="0"/>
                  </a:lnTo>
                  <a:lnTo>
                    <a:pt x="584" y="1"/>
                  </a:lnTo>
                  <a:lnTo>
                    <a:pt x="584" y="0"/>
                  </a:lnTo>
                  <a:lnTo>
                    <a:pt x="698" y="114"/>
                  </a:lnTo>
                  <a:lnTo>
                    <a:pt x="698" y="114"/>
                  </a:lnTo>
                  <a:lnTo>
                    <a:pt x="1170" y="583"/>
                  </a:lnTo>
                  <a:lnTo>
                    <a:pt x="1056" y="698"/>
                  </a:lnTo>
                  <a:lnTo>
                    <a:pt x="585" y="228"/>
                  </a:lnTo>
                  <a:lnTo>
                    <a:pt x="114" y="699"/>
                  </a:lnTo>
                  <a:lnTo>
                    <a:pt x="0" y="585"/>
                  </a:lnTo>
                  <a:lnTo>
                    <a:pt x="470" y="115"/>
                  </a:lnTo>
                  <a:lnTo>
                    <a:pt x="470" y="114"/>
                  </a:lnTo>
                  <a:close/>
                </a:path>
              </a:pathLst>
            </a:custGeom>
            <a:solidFill>
              <a:srgbClr val="EFAC5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3" name="Freeform 303"/>
            <p:cNvSpPr/>
            <p:nvPr userDrawn="1"/>
          </p:nvSpPr>
          <p:spPr bwMode="auto">
            <a:xfrm>
              <a:off x="8004175" y="2773363"/>
              <a:ext cx="1717675" cy="857250"/>
            </a:xfrm>
            <a:custGeom>
              <a:avLst/>
              <a:gdLst>
                <a:gd name="T0" fmla="*/ 1082 w 1082"/>
                <a:gd name="T1" fmla="*/ 522 h 540"/>
                <a:gd name="T2" fmla="*/ 1064 w 1082"/>
                <a:gd name="T3" fmla="*/ 540 h 540"/>
                <a:gd name="T4" fmla="*/ 539 w 1082"/>
                <a:gd name="T5" fmla="*/ 36 h 540"/>
                <a:gd name="T6" fmla="*/ 17 w 1082"/>
                <a:gd name="T7" fmla="*/ 538 h 540"/>
                <a:gd name="T8" fmla="*/ 0 w 1082"/>
                <a:gd name="T9" fmla="*/ 520 h 540"/>
                <a:gd name="T10" fmla="*/ 525 w 1082"/>
                <a:gd name="T11" fmla="*/ 14 h 540"/>
                <a:gd name="T12" fmla="*/ 539 w 1082"/>
                <a:gd name="T13" fmla="*/ 0 h 540"/>
                <a:gd name="T14" fmla="*/ 1082 w 1082"/>
                <a:gd name="T15" fmla="*/ 522 h 5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2" h="540">
                  <a:moveTo>
                    <a:pt x="1082" y="522"/>
                  </a:moveTo>
                  <a:lnTo>
                    <a:pt x="1064" y="540"/>
                  </a:lnTo>
                  <a:lnTo>
                    <a:pt x="539" y="36"/>
                  </a:lnTo>
                  <a:lnTo>
                    <a:pt x="17" y="538"/>
                  </a:lnTo>
                  <a:lnTo>
                    <a:pt x="0" y="520"/>
                  </a:lnTo>
                  <a:lnTo>
                    <a:pt x="525" y="14"/>
                  </a:lnTo>
                  <a:lnTo>
                    <a:pt x="539" y="0"/>
                  </a:lnTo>
                  <a:lnTo>
                    <a:pt x="1082" y="522"/>
                  </a:lnTo>
                  <a:close/>
                </a:path>
              </a:pathLst>
            </a:custGeom>
            <a:solidFill>
              <a:srgbClr val="F3BF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4" name="Freeform 304"/>
            <p:cNvSpPr/>
            <p:nvPr userDrawn="1"/>
          </p:nvSpPr>
          <p:spPr bwMode="auto">
            <a:xfrm>
              <a:off x="8682038" y="4052888"/>
              <a:ext cx="177800" cy="309563"/>
            </a:xfrm>
            <a:custGeom>
              <a:avLst/>
              <a:gdLst>
                <a:gd name="T0" fmla="*/ 1 w 112"/>
                <a:gd name="T1" fmla="*/ 195 h 195"/>
                <a:gd name="T2" fmla="*/ 0 w 112"/>
                <a:gd name="T3" fmla="*/ 0 h 195"/>
                <a:gd name="T4" fmla="*/ 112 w 112"/>
                <a:gd name="T5" fmla="*/ 0 h 195"/>
                <a:gd name="T6" fmla="*/ 112 w 112"/>
                <a:gd name="T7" fmla="*/ 194 h 195"/>
                <a:gd name="T8" fmla="*/ 1 w 112"/>
                <a:gd name="T9" fmla="*/ 195 h 195"/>
              </a:gdLst>
              <a:ahLst/>
              <a:cxnLst>
                <a:cxn ang="0">
                  <a:pos x="T0" y="T1"/>
                </a:cxn>
                <a:cxn ang="0">
                  <a:pos x="T2" y="T3"/>
                </a:cxn>
                <a:cxn ang="0">
                  <a:pos x="T4" y="T5"/>
                </a:cxn>
                <a:cxn ang="0">
                  <a:pos x="T6" y="T7"/>
                </a:cxn>
                <a:cxn ang="0">
                  <a:pos x="T8" y="T9"/>
                </a:cxn>
              </a:cxnLst>
              <a:rect l="0" t="0" r="r" b="b"/>
              <a:pathLst>
                <a:path w="112" h="195">
                  <a:moveTo>
                    <a:pt x="1" y="195"/>
                  </a:moveTo>
                  <a:lnTo>
                    <a:pt x="0" y="0"/>
                  </a:lnTo>
                  <a:lnTo>
                    <a:pt x="112" y="0"/>
                  </a:lnTo>
                  <a:lnTo>
                    <a:pt x="112" y="194"/>
                  </a:lnTo>
                  <a:lnTo>
                    <a:pt x="1" y="195"/>
                  </a:lnTo>
                  <a:close/>
                </a:path>
              </a:pathLst>
            </a:custGeom>
            <a:solidFill>
              <a:srgbClr val="3331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5" name="Rectangle 305"/>
            <p:cNvSpPr>
              <a:spLocks noChangeArrowheads="1"/>
            </p:cNvSpPr>
            <p:nvPr userDrawn="1"/>
          </p:nvSpPr>
          <p:spPr bwMode="auto">
            <a:xfrm>
              <a:off x="8707438" y="4213225"/>
              <a:ext cx="55563" cy="125413"/>
            </a:xfrm>
            <a:prstGeom prst="rect">
              <a:avLst/>
            </a:prstGeom>
            <a:solidFill>
              <a:srgbClr val="C9D9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46" name="Freeform 306"/>
            <p:cNvSpPr/>
            <p:nvPr userDrawn="1"/>
          </p:nvSpPr>
          <p:spPr bwMode="auto">
            <a:xfrm>
              <a:off x="8778875" y="4213225"/>
              <a:ext cx="57150" cy="125413"/>
            </a:xfrm>
            <a:custGeom>
              <a:avLst/>
              <a:gdLst>
                <a:gd name="T0" fmla="*/ 0 w 36"/>
                <a:gd name="T1" fmla="*/ 79 h 79"/>
                <a:gd name="T2" fmla="*/ 0 w 36"/>
                <a:gd name="T3" fmla="*/ 0 h 79"/>
                <a:gd name="T4" fmla="*/ 35 w 36"/>
                <a:gd name="T5" fmla="*/ 0 h 79"/>
                <a:gd name="T6" fmla="*/ 36 w 36"/>
                <a:gd name="T7" fmla="*/ 79 h 79"/>
                <a:gd name="T8" fmla="*/ 0 w 36"/>
                <a:gd name="T9" fmla="*/ 79 h 79"/>
              </a:gdLst>
              <a:ahLst/>
              <a:cxnLst>
                <a:cxn ang="0">
                  <a:pos x="T0" y="T1"/>
                </a:cxn>
                <a:cxn ang="0">
                  <a:pos x="T2" y="T3"/>
                </a:cxn>
                <a:cxn ang="0">
                  <a:pos x="T4" y="T5"/>
                </a:cxn>
                <a:cxn ang="0">
                  <a:pos x="T6" y="T7"/>
                </a:cxn>
                <a:cxn ang="0">
                  <a:pos x="T8" y="T9"/>
                </a:cxn>
              </a:cxnLst>
              <a:rect l="0" t="0" r="r" b="b"/>
              <a:pathLst>
                <a:path w="36" h="79">
                  <a:moveTo>
                    <a:pt x="0" y="79"/>
                  </a:moveTo>
                  <a:lnTo>
                    <a:pt x="0" y="0"/>
                  </a:lnTo>
                  <a:lnTo>
                    <a:pt x="35" y="0"/>
                  </a:lnTo>
                  <a:lnTo>
                    <a:pt x="36" y="79"/>
                  </a:lnTo>
                  <a:lnTo>
                    <a:pt x="0" y="79"/>
                  </a:lnTo>
                  <a:close/>
                </a:path>
              </a:pathLst>
            </a:custGeom>
            <a:solidFill>
              <a:srgbClr val="C9D9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7" name="Freeform 307"/>
            <p:cNvSpPr/>
            <p:nvPr userDrawn="1"/>
          </p:nvSpPr>
          <p:spPr bwMode="auto">
            <a:xfrm>
              <a:off x="8707438" y="4073525"/>
              <a:ext cx="55563" cy="127000"/>
            </a:xfrm>
            <a:custGeom>
              <a:avLst/>
              <a:gdLst>
                <a:gd name="T0" fmla="*/ 0 w 35"/>
                <a:gd name="T1" fmla="*/ 0 h 80"/>
                <a:gd name="T2" fmla="*/ 0 w 35"/>
                <a:gd name="T3" fmla="*/ 80 h 80"/>
                <a:gd name="T4" fmla="*/ 35 w 35"/>
                <a:gd name="T5" fmla="*/ 80 h 80"/>
                <a:gd name="T6" fmla="*/ 34 w 35"/>
                <a:gd name="T7" fmla="*/ 0 h 80"/>
                <a:gd name="T8" fmla="*/ 0 w 35"/>
                <a:gd name="T9" fmla="*/ 0 h 80"/>
              </a:gdLst>
              <a:ahLst/>
              <a:cxnLst>
                <a:cxn ang="0">
                  <a:pos x="T0" y="T1"/>
                </a:cxn>
                <a:cxn ang="0">
                  <a:pos x="T2" y="T3"/>
                </a:cxn>
                <a:cxn ang="0">
                  <a:pos x="T4" y="T5"/>
                </a:cxn>
                <a:cxn ang="0">
                  <a:pos x="T6" y="T7"/>
                </a:cxn>
                <a:cxn ang="0">
                  <a:pos x="T8" y="T9"/>
                </a:cxn>
              </a:cxnLst>
              <a:rect l="0" t="0" r="r" b="b"/>
              <a:pathLst>
                <a:path w="35" h="80">
                  <a:moveTo>
                    <a:pt x="0" y="0"/>
                  </a:moveTo>
                  <a:lnTo>
                    <a:pt x="0" y="80"/>
                  </a:lnTo>
                  <a:lnTo>
                    <a:pt x="35" y="80"/>
                  </a:lnTo>
                  <a:lnTo>
                    <a:pt x="34" y="0"/>
                  </a:lnTo>
                  <a:lnTo>
                    <a:pt x="0" y="0"/>
                  </a:lnTo>
                  <a:close/>
                </a:path>
              </a:pathLst>
            </a:custGeom>
            <a:solidFill>
              <a:srgbClr val="C9D9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8" name="Rectangle 308"/>
            <p:cNvSpPr>
              <a:spLocks noChangeArrowheads="1"/>
            </p:cNvSpPr>
            <p:nvPr userDrawn="1"/>
          </p:nvSpPr>
          <p:spPr bwMode="auto">
            <a:xfrm>
              <a:off x="8778875" y="4073525"/>
              <a:ext cx="55563" cy="127000"/>
            </a:xfrm>
            <a:prstGeom prst="rect">
              <a:avLst/>
            </a:prstGeom>
            <a:solidFill>
              <a:srgbClr val="C9D9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49" name="Oval 309"/>
            <p:cNvSpPr>
              <a:spLocks noChangeArrowheads="1"/>
            </p:cNvSpPr>
            <p:nvPr userDrawn="1"/>
          </p:nvSpPr>
          <p:spPr bwMode="auto">
            <a:xfrm>
              <a:off x="9224963" y="4298950"/>
              <a:ext cx="26988" cy="269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0" name="Rectangle 310"/>
            <p:cNvSpPr>
              <a:spLocks noChangeArrowheads="1"/>
            </p:cNvSpPr>
            <p:nvPr userDrawn="1"/>
          </p:nvSpPr>
          <p:spPr bwMode="auto">
            <a:xfrm>
              <a:off x="9742488" y="4057650"/>
              <a:ext cx="71438" cy="165100"/>
            </a:xfrm>
            <a:prstGeom prst="rect">
              <a:avLst/>
            </a:prstGeom>
            <a:solidFill>
              <a:srgbClr val="5BA5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51" name="Rectangle 311"/>
            <p:cNvSpPr>
              <a:spLocks noChangeArrowheads="1"/>
            </p:cNvSpPr>
            <p:nvPr userDrawn="1"/>
          </p:nvSpPr>
          <p:spPr bwMode="auto">
            <a:xfrm>
              <a:off x="9647238" y="4057650"/>
              <a:ext cx="73025" cy="165100"/>
            </a:xfrm>
            <a:prstGeom prst="rect">
              <a:avLst/>
            </a:prstGeom>
            <a:solidFill>
              <a:srgbClr val="5BA5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52" name="Freeform 312"/>
            <p:cNvSpPr/>
            <p:nvPr userDrawn="1"/>
          </p:nvSpPr>
          <p:spPr bwMode="auto">
            <a:xfrm>
              <a:off x="9742488" y="3875088"/>
              <a:ext cx="71438" cy="165100"/>
            </a:xfrm>
            <a:custGeom>
              <a:avLst/>
              <a:gdLst>
                <a:gd name="T0" fmla="*/ 45 w 45"/>
                <a:gd name="T1" fmla="*/ 0 h 104"/>
                <a:gd name="T2" fmla="*/ 45 w 45"/>
                <a:gd name="T3" fmla="*/ 103 h 104"/>
                <a:gd name="T4" fmla="*/ 0 w 45"/>
                <a:gd name="T5" fmla="*/ 104 h 104"/>
                <a:gd name="T6" fmla="*/ 0 w 45"/>
                <a:gd name="T7" fmla="*/ 0 h 104"/>
                <a:gd name="T8" fmla="*/ 45 w 45"/>
                <a:gd name="T9" fmla="*/ 0 h 104"/>
              </a:gdLst>
              <a:ahLst/>
              <a:cxnLst>
                <a:cxn ang="0">
                  <a:pos x="T0" y="T1"/>
                </a:cxn>
                <a:cxn ang="0">
                  <a:pos x="T2" y="T3"/>
                </a:cxn>
                <a:cxn ang="0">
                  <a:pos x="T4" y="T5"/>
                </a:cxn>
                <a:cxn ang="0">
                  <a:pos x="T6" y="T7"/>
                </a:cxn>
                <a:cxn ang="0">
                  <a:pos x="T8" y="T9"/>
                </a:cxn>
              </a:cxnLst>
              <a:rect l="0" t="0" r="r" b="b"/>
              <a:pathLst>
                <a:path w="45" h="104">
                  <a:moveTo>
                    <a:pt x="45" y="0"/>
                  </a:moveTo>
                  <a:lnTo>
                    <a:pt x="45" y="103"/>
                  </a:lnTo>
                  <a:lnTo>
                    <a:pt x="0" y="104"/>
                  </a:lnTo>
                  <a:lnTo>
                    <a:pt x="0" y="0"/>
                  </a:lnTo>
                  <a:lnTo>
                    <a:pt x="45" y="0"/>
                  </a:lnTo>
                  <a:close/>
                </a:path>
              </a:pathLst>
            </a:custGeom>
            <a:solidFill>
              <a:srgbClr val="5BA5D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3" name="Rectangle 313"/>
            <p:cNvSpPr>
              <a:spLocks noChangeArrowheads="1"/>
            </p:cNvSpPr>
            <p:nvPr userDrawn="1"/>
          </p:nvSpPr>
          <p:spPr bwMode="auto">
            <a:xfrm>
              <a:off x="9647238" y="3875088"/>
              <a:ext cx="73025" cy="165100"/>
            </a:xfrm>
            <a:prstGeom prst="rect">
              <a:avLst/>
            </a:prstGeom>
            <a:solidFill>
              <a:srgbClr val="5BA5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54" name="Rectangle 314"/>
            <p:cNvSpPr>
              <a:spLocks noChangeArrowheads="1"/>
            </p:cNvSpPr>
            <p:nvPr userDrawn="1"/>
          </p:nvSpPr>
          <p:spPr bwMode="auto">
            <a:xfrm>
              <a:off x="7923213" y="4060825"/>
              <a:ext cx="73025" cy="165100"/>
            </a:xfrm>
            <a:prstGeom prst="rect">
              <a:avLst/>
            </a:prstGeom>
            <a:solidFill>
              <a:srgbClr val="5BA5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55" name="Rectangle 315"/>
            <p:cNvSpPr>
              <a:spLocks noChangeArrowheads="1"/>
            </p:cNvSpPr>
            <p:nvPr userDrawn="1"/>
          </p:nvSpPr>
          <p:spPr bwMode="auto">
            <a:xfrm>
              <a:off x="8018463" y="4060825"/>
              <a:ext cx="73025" cy="163513"/>
            </a:xfrm>
            <a:prstGeom prst="rect">
              <a:avLst/>
            </a:prstGeom>
            <a:solidFill>
              <a:srgbClr val="5BA5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56" name="Rectangle 316"/>
            <p:cNvSpPr>
              <a:spLocks noChangeArrowheads="1"/>
            </p:cNvSpPr>
            <p:nvPr userDrawn="1"/>
          </p:nvSpPr>
          <p:spPr bwMode="auto">
            <a:xfrm>
              <a:off x="7923213" y="3878263"/>
              <a:ext cx="73025" cy="163513"/>
            </a:xfrm>
            <a:prstGeom prst="rect">
              <a:avLst/>
            </a:prstGeom>
            <a:solidFill>
              <a:srgbClr val="5BA5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57" name="Freeform 317"/>
            <p:cNvSpPr/>
            <p:nvPr userDrawn="1"/>
          </p:nvSpPr>
          <p:spPr bwMode="auto">
            <a:xfrm>
              <a:off x="8018463" y="3878263"/>
              <a:ext cx="73025" cy="163513"/>
            </a:xfrm>
            <a:custGeom>
              <a:avLst/>
              <a:gdLst>
                <a:gd name="T0" fmla="*/ 0 w 46"/>
                <a:gd name="T1" fmla="*/ 0 h 103"/>
                <a:gd name="T2" fmla="*/ 0 w 46"/>
                <a:gd name="T3" fmla="*/ 103 h 103"/>
                <a:gd name="T4" fmla="*/ 46 w 46"/>
                <a:gd name="T5" fmla="*/ 103 h 103"/>
                <a:gd name="T6" fmla="*/ 45 w 46"/>
                <a:gd name="T7" fmla="*/ 0 h 103"/>
                <a:gd name="T8" fmla="*/ 0 w 46"/>
                <a:gd name="T9" fmla="*/ 0 h 103"/>
              </a:gdLst>
              <a:ahLst/>
              <a:cxnLst>
                <a:cxn ang="0">
                  <a:pos x="T0" y="T1"/>
                </a:cxn>
                <a:cxn ang="0">
                  <a:pos x="T2" y="T3"/>
                </a:cxn>
                <a:cxn ang="0">
                  <a:pos x="T4" y="T5"/>
                </a:cxn>
                <a:cxn ang="0">
                  <a:pos x="T6" y="T7"/>
                </a:cxn>
                <a:cxn ang="0">
                  <a:pos x="T8" y="T9"/>
                </a:cxn>
              </a:cxnLst>
              <a:rect l="0" t="0" r="r" b="b"/>
              <a:pathLst>
                <a:path w="46" h="103">
                  <a:moveTo>
                    <a:pt x="0" y="0"/>
                  </a:moveTo>
                  <a:lnTo>
                    <a:pt x="0" y="103"/>
                  </a:lnTo>
                  <a:lnTo>
                    <a:pt x="46" y="103"/>
                  </a:lnTo>
                  <a:lnTo>
                    <a:pt x="45" y="0"/>
                  </a:lnTo>
                  <a:lnTo>
                    <a:pt x="0" y="0"/>
                  </a:lnTo>
                  <a:close/>
                </a:path>
              </a:pathLst>
            </a:custGeom>
            <a:solidFill>
              <a:srgbClr val="5BA5D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8" name="Rectangle 318"/>
            <p:cNvSpPr>
              <a:spLocks noChangeArrowheads="1"/>
            </p:cNvSpPr>
            <p:nvPr userDrawn="1"/>
          </p:nvSpPr>
          <p:spPr bwMode="auto">
            <a:xfrm>
              <a:off x="8442325" y="4052888"/>
              <a:ext cx="179388" cy="309563"/>
            </a:xfrm>
            <a:prstGeom prst="rect">
              <a:avLst/>
            </a:prstGeom>
            <a:solidFill>
              <a:srgbClr val="3331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59" name="Rectangle 319"/>
            <p:cNvSpPr>
              <a:spLocks noChangeArrowheads="1"/>
            </p:cNvSpPr>
            <p:nvPr userDrawn="1"/>
          </p:nvSpPr>
          <p:spPr bwMode="auto">
            <a:xfrm>
              <a:off x="8467725" y="4214813"/>
              <a:ext cx="55563" cy="123825"/>
            </a:xfrm>
            <a:prstGeom prst="rect">
              <a:avLst/>
            </a:prstGeom>
            <a:solidFill>
              <a:srgbClr val="C9D9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60" name="Freeform 320"/>
            <p:cNvSpPr/>
            <p:nvPr userDrawn="1"/>
          </p:nvSpPr>
          <p:spPr bwMode="auto">
            <a:xfrm>
              <a:off x="8540750" y="4213225"/>
              <a:ext cx="55563" cy="125413"/>
            </a:xfrm>
            <a:custGeom>
              <a:avLst/>
              <a:gdLst>
                <a:gd name="T0" fmla="*/ 0 w 35"/>
                <a:gd name="T1" fmla="*/ 79 h 79"/>
                <a:gd name="T2" fmla="*/ 0 w 35"/>
                <a:gd name="T3" fmla="*/ 1 h 79"/>
                <a:gd name="T4" fmla="*/ 35 w 35"/>
                <a:gd name="T5" fmla="*/ 0 h 79"/>
                <a:gd name="T6" fmla="*/ 35 w 35"/>
                <a:gd name="T7" fmla="*/ 79 h 79"/>
                <a:gd name="T8" fmla="*/ 0 w 35"/>
                <a:gd name="T9" fmla="*/ 79 h 79"/>
              </a:gdLst>
              <a:ahLst/>
              <a:cxnLst>
                <a:cxn ang="0">
                  <a:pos x="T0" y="T1"/>
                </a:cxn>
                <a:cxn ang="0">
                  <a:pos x="T2" y="T3"/>
                </a:cxn>
                <a:cxn ang="0">
                  <a:pos x="T4" y="T5"/>
                </a:cxn>
                <a:cxn ang="0">
                  <a:pos x="T6" y="T7"/>
                </a:cxn>
                <a:cxn ang="0">
                  <a:pos x="T8" y="T9"/>
                </a:cxn>
              </a:cxnLst>
              <a:rect l="0" t="0" r="r" b="b"/>
              <a:pathLst>
                <a:path w="35" h="79">
                  <a:moveTo>
                    <a:pt x="0" y="79"/>
                  </a:moveTo>
                  <a:lnTo>
                    <a:pt x="0" y="1"/>
                  </a:lnTo>
                  <a:lnTo>
                    <a:pt x="35" y="0"/>
                  </a:lnTo>
                  <a:lnTo>
                    <a:pt x="35" y="79"/>
                  </a:lnTo>
                  <a:lnTo>
                    <a:pt x="0" y="79"/>
                  </a:lnTo>
                  <a:close/>
                </a:path>
              </a:pathLst>
            </a:custGeom>
            <a:solidFill>
              <a:srgbClr val="C9D9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1" name="Rectangle 321"/>
            <p:cNvSpPr>
              <a:spLocks noChangeArrowheads="1"/>
            </p:cNvSpPr>
            <p:nvPr userDrawn="1"/>
          </p:nvSpPr>
          <p:spPr bwMode="auto">
            <a:xfrm>
              <a:off x="8467725" y="4073525"/>
              <a:ext cx="55563" cy="127000"/>
            </a:xfrm>
            <a:prstGeom prst="rect">
              <a:avLst/>
            </a:prstGeom>
            <a:solidFill>
              <a:srgbClr val="C9D9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62" name="Rectangle 322"/>
            <p:cNvSpPr>
              <a:spLocks noChangeArrowheads="1"/>
            </p:cNvSpPr>
            <p:nvPr userDrawn="1"/>
          </p:nvSpPr>
          <p:spPr bwMode="auto">
            <a:xfrm>
              <a:off x="8540750" y="4073525"/>
              <a:ext cx="55563" cy="127000"/>
            </a:xfrm>
            <a:prstGeom prst="rect">
              <a:avLst/>
            </a:prstGeom>
            <a:solidFill>
              <a:srgbClr val="C9D9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63" name="Oval 323"/>
            <p:cNvSpPr>
              <a:spLocks noChangeArrowheads="1"/>
            </p:cNvSpPr>
            <p:nvPr userDrawn="1"/>
          </p:nvSpPr>
          <p:spPr bwMode="auto">
            <a:xfrm>
              <a:off x="8667750" y="3290888"/>
              <a:ext cx="392113" cy="390525"/>
            </a:xfrm>
            <a:prstGeom prst="ellipse">
              <a:avLst/>
            </a:prstGeom>
            <a:solidFill>
              <a:srgbClr val="C9D9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4" name="Freeform 324"/>
            <p:cNvSpPr/>
            <p:nvPr userDrawn="1"/>
          </p:nvSpPr>
          <p:spPr bwMode="auto">
            <a:xfrm>
              <a:off x="8731250" y="3354388"/>
              <a:ext cx="265113" cy="263525"/>
            </a:xfrm>
            <a:custGeom>
              <a:avLst/>
              <a:gdLst>
                <a:gd name="T0" fmla="*/ 84 w 167"/>
                <a:gd name="T1" fmla="*/ 167 h 167"/>
                <a:gd name="T2" fmla="*/ 167 w 167"/>
                <a:gd name="T3" fmla="*/ 83 h 167"/>
                <a:gd name="T4" fmla="*/ 84 w 167"/>
                <a:gd name="T5" fmla="*/ 0 h 167"/>
                <a:gd name="T6" fmla="*/ 0 w 167"/>
                <a:gd name="T7" fmla="*/ 83 h 167"/>
                <a:gd name="T8" fmla="*/ 84 w 167"/>
                <a:gd name="T9" fmla="*/ 167 h 167"/>
              </a:gdLst>
              <a:ahLst/>
              <a:cxnLst>
                <a:cxn ang="0">
                  <a:pos x="T0" y="T1"/>
                </a:cxn>
                <a:cxn ang="0">
                  <a:pos x="T2" y="T3"/>
                </a:cxn>
                <a:cxn ang="0">
                  <a:pos x="T4" y="T5"/>
                </a:cxn>
                <a:cxn ang="0">
                  <a:pos x="T6" y="T7"/>
                </a:cxn>
                <a:cxn ang="0">
                  <a:pos x="T8" y="T9"/>
                </a:cxn>
              </a:cxnLst>
              <a:rect l="0" t="0" r="r" b="b"/>
              <a:pathLst>
                <a:path w="167" h="167">
                  <a:moveTo>
                    <a:pt x="84" y="167"/>
                  </a:moveTo>
                  <a:cubicBezTo>
                    <a:pt x="130" y="167"/>
                    <a:pt x="167" y="129"/>
                    <a:pt x="167" y="83"/>
                  </a:cubicBezTo>
                  <a:cubicBezTo>
                    <a:pt x="167" y="37"/>
                    <a:pt x="130" y="0"/>
                    <a:pt x="84" y="0"/>
                  </a:cubicBezTo>
                  <a:cubicBezTo>
                    <a:pt x="37" y="0"/>
                    <a:pt x="0" y="37"/>
                    <a:pt x="0" y="83"/>
                  </a:cubicBezTo>
                  <a:cubicBezTo>
                    <a:pt x="0" y="130"/>
                    <a:pt x="38" y="167"/>
                    <a:pt x="84" y="167"/>
                  </a:cubicBezTo>
                  <a:close/>
                </a:path>
              </a:pathLst>
            </a:custGeom>
            <a:solidFill>
              <a:srgbClr val="DFE8E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3" name="标题 1"/>
          <p:cNvSpPr>
            <a:spLocks noGrp="1"/>
          </p:cNvSpPr>
          <p:nvPr userDrawn="1">
            <p:ph type="ctrTitle" hasCustomPrompt="1"/>
          </p:nvPr>
        </p:nvSpPr>
        <p:spPr>
          <a:xfrm>
            <a:off x="5684836" y="1952059"/>
            <a:ext cx="5426076" cy="1621509"/>
          </a:xfrm>
        </p:spPr>
        <p:txBody>
          <a:bodyPr anchor="b">
            <a:normAutofit/>
          </a:bodyPr>
          <a:lstStyle>
            <a:lvl1pPr marL="0" indent="0" algn="l">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15" name="文本占位符 62"/>
          <p:cNvSpPr>
            <a:spLocks noGrp="1"/>
          </p:cNvSpPr>
          <p:nvPr userDrawn="1">
            <p:ph type="body" sz="quarter" idx="18" hasCustomPrompt="1"/>
          </p:nvPr>
        </p:nvSpPr>
        <p:spPr>
          <a:xfrm>
            <a:off x="5684836" y="4258295"/>
            <a:ext cx="5426076" cy="310871"/>
          </a:xfrm>
        </p:spPr>
        <p:txBody>
          <a:bodyPr vert="horz" lIns="91440" tIns="45720" rIns="91440" bIns="45720" rtlCol="0">
            <a:normAutofit/>
          </a:bodyPr>
          <a:lstStyle>
            <a:lvl1pPr marL="0" indent="0" algn="l">
              <a:buNone/>
              <a:defRPr lang="zh-CN" altLang="en-US" sz="15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dirty="0"/>
              <a:t>Data</a:t>
            </a:r>
            <a:endParaRPr lang="en-US" altLang="zh-CN" dirty="0"/>
          </a:p>
        </p:txBody>
      </p:sp>
      <p:sp>
        <p:nvSpPr>
          <p:cNvPr id="6" name="文本占位符 13"/>
          <p:cNvSpPr>
            <a:spLocks noGrp="1"/>
          </p:cNvSpPr>
          <p:nvPr userDrawn="1">
            <p:ph type="body" sz="quarter" idx="10" hasCustomPrompt="1"/>
          </p:nvPr>
        </p:nvSpPr>
        <p:spPr>
          <a:xfrm>
            <a:off x="5684837" y="3962024"/>
            <a:ext cx="5426076" cy="296271"/>
          </a:xfrm>
        </p:spPr>
        <p:txBody>
          <a:bodyPr vert="horz" anchor="ctr">
            <a:noAutofit/>
          </a:bodyPr>
          <a:lstStyle>
            <a:lvl1pPr marL="0" indent="0" algn="l">
              <a:buNone/>
              <a:defRPr sz="15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endParaRPr lang="en-US" altLang="zh-CN" dirty="0"/>
          </a:p>
        </p:txBody>
      </p:sp>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zh-CN" altLang="en-US" dirty="0"/>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fld>
            <a:endParaRPr lang="zh-CN" altLang="en-US"/>
          </a:p>
        </p:txBody>
      </p: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dirty="0"/>
              <a:t>www.islide.cc</a:t>
            </a:r>
            <a:endParaRPr lang="zh-CN" altLang="en-US" dirty="0"/>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hemeOverride" Target="../theme/themeOverride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image" Target="../media/image32.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image" Target="../media/image3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4.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671830" y="1264920"/>
            <a:ext cx="10847705" cy="42291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OOXML Structure</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1760220" y="1181100"/>
            <a:ext cx="8681720" cy="461772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381376" y="3032125"/>
            <a:ext cx="5419185" cy="895350"/>
          </a:xfrm>
        </p:spPr>
        <p:txBody>
          <a:bodyPr/>
          <a:lstStyle/>
          <a:p>
            <a:r>
              <a:rPr lang="en-US" altLang="zh-CN" dirty="0">
                <a:sym typeface="+mn-ea"/>
              </a:rPr>
              <a:t>OOXML Signature</a:t>
            </a:r>
            <a:endParaRPr lang="zh-CN" altLang="en-US" dirty="0"/>
          </a:p>
        </p:txBody>
      </p:sp>
      <p:sp>
        <p:nvSpPr>
          <p:cNvPr id="9" name="文本框 8"/>
          <p:cNvSpPr txBox="1"/>
          <p:nvPr/>
        </p:nvSpPr>
        <p:spPr>
          <a:xfrm>
            <a:off x="5507260" y="2279650"/>
            <a:ext cx="1152080" cy="1001690"/>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/02</a:t>
            </a:r>
            <a:endParaRPr lang="zh-CN" altLang="en-US" spc="100" dirty="0">
              <a:solidFill>
                <a:schemeClr val="accent1"/>
              </a:solidFill>
              <a:latin typeface="Impact" panose="020B0806030902050204" pitchFamily="34" charset="0"/>
              <a:cs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OOXML Signature</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8" name="图片 7"/>
          <p:cNvPicPr>
            <a:picLocks noChangeAspect="1"/>
          </p:cNvPicPr>
          <p:nvPr/>
        </p:nvPicPr>
        <p:blipFill>
          <a:blip r:embed="rId1"/>
          <a:stretch>
            <a:fillRect/>
          </a:stretch>
        </p:blipFill>
        <p:spPr>
          <a:xfrm>
            <a:off x="1680845" y="1218565"/>
            <a:ext cx="9239250" cy="502221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OOXML </a:t>
            </a:r>
            <a:r>
              <a:rPr lang="en-US" altLang="zh-CN" dirty="0">
                <a:sym typeface="+mn-ea"/>
              </a:rPr>
              <a:t>Signature</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1564005" y="1150620"/>
            <a:ext cx="9331960" cy="509016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OOXML </a:t>
            </a:r>
            <a:r>
              <a:rPr lang="en-US" altLang="zh-CN" dirty="0">
                <a:sym typeface="+mn-ea"/>
              </a:rPr>
              <a:t>Signature</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1483360" y="1277620"/>
            <a:ext cx="9034145" cy="49085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OOXML Signature</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1486535" y="1236980"/>
            <a:ext cx="9219565" cy="50006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OOXML </a:t>
            </a:r>
            <a:r>
              <a:rPr lang="en-US" altLang="zh-CN" dirty="0">
                <a:sym typeface="+mn-ea"/>
              </a:rPr>
              <a:t>Signature</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1504315" y="1162050"/>
            <a:ext cx="9029700" cy="494538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OOXML </a:t>
            </a:r>
            <a:r>
              <a:rPr lang="en-US" altLang="zh-CN" dirty="0">
                <a:sym typeface="+mn-ea"/>
              </a:rPr>
              <a:t>Signature</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1548765" y="1250315"/>
            <a:ext cx="8990330" cy="486156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OOXML </a:t>
            </a:r>
            <a:r>
              <a:rPr lang="en-US" altLang="zh-CN" dirty="0">
                <a:sym typeface="+mn-ea"/>
              </a:rPr>
              <a:t>Signature</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1577340" y="1172210"/>
            <a:ext cx="9035415" cy="492506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OOXML </a:t>
            </a:r>
            <a:r>
              <a:rPr lang="en-US" altLang="zh-CN" dirty="0">
                <a:sym typeface="+mn-ea"/>
              </a:rPr>
              <a:t>Signature</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1508125" y="1169670"/>
            <a:ext cx="9057640" cy="492569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269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014413" y="1381707"/>
            <a:ext cx="8893318" cy="4492459"/>
            <a:chOff x="1014413" y="1381707"/>
            <a:chExt cx="8893318" cy="4492459"/>
          </a:xfrm>
        </p:grpSpPr>
        <p:grpSp>
          <p:nvGrpSpPr>
            <p:cNvPr id="3" name="ïṧliḓe"/>
            <p:cNvGrpSpPr/>
            <p:nvPr/>
          </p:nvGrpSpPr>
          <p:grpSpPr>
            <a:xfrm>
              <a:off x="1014413" y="2546104"/>
              <a:ext cx="3370411" cy="1037958"/>
              <a:chOff x="-22546" y="2564904"/>
              <a:chExt cx="3370411" cy="1037958"/>
            </a:xfrm>
          </p:grpSpPr>
          <p:grpSp>
            <p:nvGrpSpPr>
              <p:cNvPr id="33" name="í$1iḍé"/>
              <p:cNvGrpSpPr/>
              <p:nvPr/>
            </p:nvGrpSpPr>
            <p:grpSpPr>
              <a:xfrm>
                <a:off x="-22546" y="2564904"/>
                <a:ext cx="3370411" cy="1037958"/>
                <a:chOff x="7453945" y="2930257"/>
                <a:chExt cx="3370411" cy="1037958"/>
              </a:xfrm>
            </p:grpSpPr>
            <p:sp>
              <p:nvSpPr>
                <p:cNvPr id="36" name="íśḻïḍe"/>
                <p:cNvSpPr txBox="1"/>
                <p:nvPr/>
              </p:nvSpPr>
              <p:spPr>
                <a:xfrm>
                  <a:off x="7453945" y="2930257"/>
                  <a:ext cx="3370411" cy="1037958"/>
                </a:xfrm>
                <a:prstGeom prst="rect">
                  <a:avLst/>
                </a:prstGeom>
                <a:noFill/>
                <a:ln w="3175">
                  <a:solidFill>
                    <a:schemeClr val="tx1">
                      <a:lumMod val="40000"/>
                      <a:lumOff val="60000"/>
                    </a:schemeClr>
                  </a:solidFill>
                </a:ln>
              </p:spPr>
              <p:txBody>
                <a:bodyPr wrap="square" lIns="91440" tIns="45720" rIns="91440" bIns="45720">
                  <a:normAutofit fontScale="92500" lnSpcReduction="20000"/>
                </a:bodyPr>
                <a:lstStyle/>
                <a:p>
                  <a:pPr algn="r"/>
                  <a:br>
                    <a:rPr lang="zh-CN" altLang="en-US" sz="2400" b="1" dirty="0"/>
                  </a:br>
                  <a:r>
                    <a:rPr lang="en-US" altLang="zh-CN" sz="3500" b="1" dirty="0"/>
                    <a:t>CONTENTS</a:t>
                  </a:r>
                  <a:br>
                    <a:rPr lang="zh-CN" altLang="en-US" sz="2400" b="1" dirty="0"/>
                  </a:br>
                  <a:endParaRPr lang="zh-CN" altLang="en-US" sz="2400" b="1" dirty="0"/>
                </a:p>
              </p:txBody>
            </p:sp>
            <p:sp>
              <p:nvSpPr>
                <p:cNvPr id="37" name="iṩḷîḋè"/>
                <p:cNvSpPr txBox="1"/>
                <p:nvPr/>
              </p:nvSpPr>
              <p:spPr>
                <a:xfrm>
                  <a:off x="9024156" y="3545810"/>
                  <a:ext cx="1800200" cy="276999"/>
                </a:xfrm>
                <a:prstGeom prst="rect">
                  <a:avLst/>
                </a:prstGeom>
                <a:noFill/>
              </p:spPr>
              <p:txBody>
                <a:bodyPr wrap="square" lIns="91440" tIns="45720" rIns="91440" bIns="45720" anchor="ctr">
                  <a:normAutofit fontScale="85000" lnSpcReduction="20000"/>
                </a:bodyPr>
                <a:lstStyle/>
                <a:p>
                  <a:pPr algn="ctr"/>
                </a:p>
              </p:txBody>
            </p:sp>
          </p:grpSp>
          <p:cxnSp>
            <p:nvCxnSpPr>
              <p:cNvPr id="34" name="直接连接符 33"/>
              <p:cNvCxnSpPr/>
              <p:nvPr/>
            </p:nvCxnSpPr>
            <p:spPr>
              <a:xfrm>
                <a:off x="2309919" y="3566045"/>
                <a:ext cx="4680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 name="isľidê"/>
            <p:cNvGrpSpPr/>
            <p:nvPr/>
          </p:nvGrpSpPr>
          <p:grpSpPr>
            <a:xfrm>
              <a:off x="5467115" y="5249817"/>
              <a:ext cx="4440616" cy="624349"/>
              <a:chOff x="5411924" y="5104545"/>
              <a:chExt cx="4440616" cy="624349"/>
            </a:xfrm>
          </p:grpSpPr>
          <p:sp>
            <p:nvSpPr>
              <p:cNvPr id="29" name="iSľîḍe"/>
              <p:cNvSpPr/>
              <p:nvPr/>
            </p:nvSpPr>
            <p:spPr>
              <a:xfrm>
                <a:off x="5411924" y="5104545"/>
                <a:ext cx="624349" cy="624349"/>
              </a:xfrm>
              <a:prstGeom prst="diamond">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a:solidFill>
                      <a:schemeClr val="bg1"/>
                    </a:solidFill>
                    <a:latin typeface="Impact" panose="020B0806030902050204" pitchFamily="34" charset="0"/>
                  </a:rPr>
                  <a:t>05</a:t>
                </a:r>
                <a:endParaRPr lang="en-US" altLang="zh-CN">
                  <a:solidFill>
                    <a:schemeClr val="bg1"/>
                  </a:solidFill>
                  <a:latin typeface="Impact" panose="020B0806030902050204" pitchFamily="34" charset="0"/>
                </a:endParaRPr>
              </a:p>
            </p:txBody>
          </p:sp>
          <p:sp>
            <p:nvSpPr>
              <p:cNvPr id="31" name="íṡlîḓé"/>
              <p:cNvSpPr txBox="1"/>
              <p:nvPr/>
            </p:nvSpPr>
            <p:spPr>
              <a:xfrm>
                <a:off x="6041351" y="5256354"/>
                <a:ext cx="3811189" cy="320368"/>
              </a:xfrm>
              <a:prstGeom prst="rect">
                <a:avLst/>
              </a:prstGeom>
              <a:noFill/>
            </p:spPr>
            <p:txBody>
              <a:bodyPr wrap="none" lIns="91440" tIns="45720" rIns="91440" bIns="45720" anchor="b" anchorCtr="0">
                <a:normAutofit fontScale="90000"/>
              </a:bodyPr>
              <a:lstStyle/>
              <a:p>
                <a:pPr algn="l"/>
                <a:r>
                  <a:rPr lang="zh-CN" altLang="en-US" sz="1600" b="1" dirty="0">
                    <a:sym typeface="+mn-ea"/>
                  </a:rPr>
                  <a:t>Evaluation</a:t>
                </a:r>
                <a:endParaRPr lang="zh-CN" altLang="en-US" sz="1600" b="1" dirty="0"/>
              </a:p>
            </p:txBody>
          </p:sp>
        </p:grpSp>
        <p:grpSp>
          <p:nvGrpSpPr>
            <p:cNvPr id="5" name="îSļîḍe"/>
            <p:cNvGrpSpPr/>
            <p:nvPr/>
          </p:nvGrpSpPr>
          <p:grpSpPr>
            <a:xfrm>
              <a:off x="5472554" y="4282789"/>
              <a:ext cx="4435177" cy="624349"/>
              <a:chOff x="5417363" y="4225969"/>
              <a:chExt cx="4435177" cy="624349"/>
            </a:xfrm>
          </p:grpSpPr>
          <p:sp>
            <p:nvSpPr>
              <p:cNvPr id="25" name="ïSliďe"/>
              <p:cNvSpPr/>
              <p:nvPr/>
            </p:nvSpPr>
            <p:spPr>
              <a:xfrm>
                <a:off x="5417363" y="4225969"/>
                <a:ext cx="624349" cy="624349"/>
              </a:xfrm>
              <a:prstGeom prst="diamond">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a:solidFill>
                      <a:schemeClr val="bg1"/>
                    </a:solidFill>
                    <a:latin typeface="Impact" panose="020B0806030902050204" pitchFamily="34" charset="0"/>
                  </a:rPr>
                  <a:t>04</a:t>
                </a:r>
                <a:endParaRPr lang="en-US" altLang="zh-CN">
                  <a:solidFill>
                    <a:schemeClr val="bg1"/>
                  </a:solidFill>
                  <a:latin typeface="Impact" panose="020B0806030902050204" pitchFamily="34" charset="0"/>
                </a:endParaRPr>
              </a:p>
            </p:txBody>
          </p:sp>
          <p:sp>
            <p:nvSpPr>
              <p:cNvPr id="27" name="iṧlíḓé"/>
              <p:cNvSpPr txBox="1"/>
              <p:nvPr/>
            </p:nvSpPr>
            <p:spPr>
              <a:xfrm>
                <a:off x="6041351" y="4393018"/>
                <a:ext cx="3811189" cy="320368"/>
              </a:xfrm>
              <a:prstGeom prst="rect">
                <a:avLst/>
              </a:prstGeom>
              <a:noFill/>
            </p:spPr>
            <p:txBody>
              <a:bodyPr wrap="none" lIns="91440" tIns="45720" rIns="91440" bIns="45720" anchor="b" anchorCtr="0">
                <a:normAutofit fontScale="90000"/>
              </a:bodyPr>
              <a:lstStyle/>
              <a:p>
                <a:pPr algn="l"/>
                <a:r>
                  <a:rPr lang="zh-CN" altLang="en-US" sz="1600" b="1" dirty="0">
                    <a:sym typeface="+mn-ea"/>
                  </a:rPr>
                  <a:t>Universal Signature Forgery</a:t>
                </a:r>
                <a:endParaRPr lang="zh-CN" altLang="en-US" sz="1600" b="1" dirty="0"/>
              </a:p>
            </p:txBody>
          </p:sp>
        </p:grpSp>
        <p:grpSp>
          <p:nvGrpSpPr>
            <p:cNvPr id="6" name="ïşlíḓe"/>
            <p:cNvGrpSpPr/>
            <p:nvPr/>
          </p:nvGrpSpPr>
          <p:grpSpPr>
            <a:xfrm>
              <a:off x="5472554" y="3315761"/>
              <a:ext cx="4435177" cy="624349"/>
              <a:chOff x="5417363" y="3347393"/>
              <a:chExt cx="4435177" cy="624349"/>
            </a:xfrm>
          </p:grpSpPr>
          <p:sp>
            <p:nvSpPr>
              <p:cNvPr id="21" name="ïṧḻîḍe"/>
              <p:cNvSpPr/>
              <p:nvPr/>
            </p:nvSpPr>
            <p:spPr>
              <a:xfrm>
                <a:off x="5417363" y="3347393"/>
                <a:ext cx="624349" cy="624349"/>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a:solidFill>
                      <a:schemeClr val="bg1"/>
                    </a:solidFill>
                    <a:latin typeface="Impact" panose="020B0806030902050204" pitchFamily="34" charset="0"/>
                  </a:rPr>
                  <a:t>03</a:t>
                </a:r>
                <a:endParaRPr lang="en-US" altLang="zh-CN">
                  <a:solidFill>
                    <a:schemeClr val="bg1"/>
                  </a:solidFill>
                  <a:latin typeface="Impact" panose="020B0806030902050204" pitchFamily="34" charset="0"/>
                </a:endParaRPr>
              </a:p>
            </p:txBody>
          </p:sp>
          <p:sp>
            <p:nvSpPr>
              <p:cNvPr id="23" name="ïṡḷiḓè"/>
              <p:cNvSpPr txBox="1"/>
              <p:nvPr/>
            </p:nvSpPr>
            <p:spPr>
              <a:xfrm>
                <a:off x="6041351" y="3490947"/>
                <a:ext cx="3811189" cy="320368"/>
              </a:xfrm>
              <a:prstGeom prst="rect">
                <a:avLst/>
              </a:prstGeom>
              <a:noFill/>
            </p:spPr>
            <p:txBody>
              <a:bodyPr wrap="none" lIns="91440" tIns="45720" rIns="91440" bIns="45720" anchor="b" anchorCtr="0">
                <a:normAutofit fontScale="90000"/>
              </a:bodyPr>
              <a:lstStyle/>
              <a:p>
                <a:pPr algn="l"/>
                <a:r>
                  <a:rPr lang="zh-CN" altLang="en-US" sz="1600" b="1" dirty="0">
                    <a:sym typeface="+mn-ea"/>
                  </a:rPr>
                  <a:t>Content Injection Attack</a:t>
                </a:r>
                <a:endParaRPr lang="zh-CN" altLang="en-US" sz="1600" b="1" dirty="0"/>
              </a:p>
            </p:txBody>
          </p:sp>
        </p:grpSp>
        <p:grpSp>
          <p:nvGrpSpPr>
            <p:cNvPr id="7" name="îś1iḑê"/>
            <p:cNvGrpSpPr/>
            <p:nvPr/>
          </p:nvGrpSpPr>
          <p:grpSpPr>
            <a:xfrm>
              <a:off x="5472554" y="2348734"/>
              <a:ext cx="4435177" cy="624349"/>
              <a:chOff x="5417363" y="2468817"/>
              <a:chExt cx="4435177" cy="624349"/>
            </a:xfrm>
          </p:grpSpPr>
          <p:sp>
            <p:nvSpPr>
              <p:cNvPr id="17" name="îş1iḍé"/>
              <p:cNvSpPr/>
              <p:nvPr/>
            </p:nvSpPr>
            <p:spPr>
              <a:xfrm>
                <a:off x="5417363" y="2468817"/>
                <a:ext cx="624349" cy="624349"/>
              </a:xfrm>
              <a:prstGeom prst="diamond">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dirty="0">
                    <a:solidFill>
                      <a:schemeClr val="bg1"/>
                    </a:solidFill>
                    <a:latin typeface="Impact" panose="020B0806030902050204" pitchFamily="34" charset="0"/>
                  </a:rPr>
                  <a:t>02</a:t>
                </a:r>
                <a:endParaRPr lang="en-US" altLang="zh-CN" dirty="0">
                  <a:solidFill>
                    <a:schemeClr val="bg1"/>
                  </a:solidFill>
                  <a:latin typeface="Impact" panose="020B0806030902050204" pitchFamily="34" charset="0"/>
                </a:endParaRPr>
              </a:p>
            </p:txBody>
          </p:sp>
          <p:sp>
            <p:nvSpPr>
              <p:cNvPr id="19" name="ïsļîḋê"/>
              <p:cNvSpPr txBox="1"/>
              <p:nvPr/>
            </p:nvSpPr>
            <p:spPr>
              <a:xfrm>
                <a:off x="6041351" y="2588876"/>
                <a:ext cx="3811189" cy="320368"/>
              </a:xfrm>
              <a:prstGeom prst="rect">
                <a:avLst/>
              </a:prstGeom>
              <a:noFill/>
            </p:spPr>
            <p:txBody>
              <a:bodyPr wrap="none" lIns="91440" tIns="45720" rIns="91440" bIns="45720" anchor="b" anchorCtr="0">
                <a:normAutofit fontScale="90000"/>
              </a:bodyPr>
              <a:lstStyle/>
              <a:p>
                <a:pPr algn="l"/>
                <a:r>
                  <a:rPr lang="en-US" altLang="zh-CN" sz="1600" b="1" dirty="0">
                    <a:sym typeface="+mn-ea"/>
                  </a:rPr>
                  <a:t>OOXML Signature</a:t>
                </a:r>
                <a:endParaRPr lang="zh-CN" altLang="en-US" sz="1600" b="1" dirty="0"/>
              </a:p>
            </p:txBody>
          </p:sp>
        </p:grpSp>
        <p:grpSp>
          <p:nvGrpSpPr>
            <p:cNvPr id="8" name="îšḻïḋè"/>
            <p:cNvGrpSpPr/>
            <p:nvPr/>
          </p:nvGrpSpPr>
          <p:grpSpPr>
            <a:xfrm>
              <a:off x="5472556" y="1381707"/>
              <a:ext cx="4435175" cy="624349"/>
              <a:chOff x="5417365" y="1590241"/>
              <a:chExt cx="4435175" cy="624349"/>
            </a:xfrm>
          </p:grpSpPr>
          <p:sp>
            <p:nvSpPr>
              <p:cNvPr id="13" name="iSļiḍé"/>
              <p:cNvSpPr/>
              <p:nvPr/>
            </p:nvSpPr>
            <p:spPr>
              <a:xfrm>
                <a:off x="5417365" y="1590241"/>
                <a:ext cx="624349" cy="624349"/>
              </a:xfrm>
              <a:prstGeom prst="diamond">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dirty="0">
                    <a:solidFill>
                      <a:schemeClr val="bg1"/>
                    </a:solidFill>
                    <a:latin typeface="Impact" panose="020B0806030902050204" pitchFamily="34" charset="0"/>
                  </a:rPr>
                  <a:t>01</a:t>
                </a:r>
                <a:endParaRPr lang="en-US" altLang="zh-CN" dirty="0">
                  <a:solidFill>
                    <a:schemeClr val="bg1"/>
                  </a:solidFill>
                  <a:latin typeface="Impact" panose="020B0806030902050204" pitchFamily="34" charset="0"/>
                </a:endParaRPr>
              </a:p>
            </p:txBody>
          </p:sp>
          <p:sp>
            <p:nvSpPr>
              <p:cNvPr id="15" name="íş1ïḑe"/>
              <p:cNvSpPr txBox="1"/>
              <p:nvPr/>
            </p:nvSpPr>
            <p:spPr>
              <a:xfrm>
                <a:off x="6041351" y="1687440"/>
                <a:ext cx="3811189" cy="320368"/>
              </a:xfrm>
              <a:prstGeom prst="rect">
                <a:avLst/>
              </a:prstGeom>
              <a:noFill/>
            </p:spPr>
            <p:txBody>
              <a:bodyPr wrap="none" lIns="91440" tIns="45720" rIns="91440" bIns="45720" anchor="b" anchorCtr="0">
                <a:normAutofit fontScale="90000"/>
              </a:bodyPr>
              <a:lstStyle/>
              <a:p>
                <a:pPr algn="l"/>
                <a:r>
                  <a:rPr lang="en-US" altLang="zh-CN" sz="1600" b="1" dirty="0">
                    <a:sym typeface="+mn-ea"/>
                  </a:rPr>
                  <a:t>OOXML Structure</a:t>
                </a:r>
                <a:endParaRPr lang="zh-CN" altLang="en-US" sz="1600" b="1" dirty="0"/>
              </a:p>
            </p:txBody>
          </p:sp>
        </p:grpSp>
        <p:cxnSp>
          <p:nvCxnSpPr>
            <p:cNvPr id="9" name="直接连接符 8"/>
            <p:cNvCxnSpPr/>
            <p:nvPr/>
          </p:nvCxnSpPr>
          <p:spPr>
            <a:xfrm>
              <a:off x="6210300" y="2133600"/>
              <a:ext cx="352425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210300" y="3124200"/>
              <a:ext cx="352425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210300" y="4114800"/>
              <a:ext cx="352425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210300" y="5105400"/>
              <a:ext cx="352425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381376" y="3032125"/>
            <a:ext cx="5419185" cy="895350"/>
          </a:xfrm>
        </p:spPr>
        <p:txBody>
          <a:bodyPr/>
          <a:lstStyle/>
          <a:p>
            <a:r>
              <a:rPr lang="zh-CN" altLang="en-US" dirty="0">
                <a:sym typeface="+mn-ea"/>
              </a:rPr>
              <a:t>Content Injection Attack</a:t>
            </a:r>
            <a:endParaRPr lang="zh-CN" altLang="en-US" dirty="0"/>
          </a:p>
        </p:txBody>
      </p:sp>
      <p:sp>
        <p:nvSpPr>
          <p:cNvPr id="9" name="文本框 8"/>
          <p:cNvSpPr txBox="1"/>
          <p:nvPr/>
        </p:nvSpPr>
        <p:spPr>
          <a:xfrm>
            <a:off x="5507260" y="2279650"/>
            <a:ext cx="1152080" cy="1001690"/>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/03</a:t>
            </a:r>
            <a:endParaRPr lang="zh-CN" altLang="en-US" spc="100" dirty="0">
              <a:solidFill>
                <a:schemeClr val="accent1"/>
              </a:solidFill>
              <a:latin typeface="Impact" panose="020B0806030902050204" pitchFamily="34" charset="0"/>
              <a:cs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Content Injection Attack</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5124450" y="1505585"/>
            <a:ext cx="3086100" cy="2417445"/>
          </a:xfrm>
          <a:prstGeom prst="rect">
            <a:avLst/>
          </a:prstGeom>
        </p:spPr>
      </p:pic>
      <p:sp>
        <p:nvSpPr>
          <p:cNvPr id="5" name="文本框 4"/>
          <p:cNvSpPr txBox="1"/>
          <p:nvPr/>
        </p:nvSpPr>
        <p:spPr>
          <a:xfrm>
            <a:off x="985520" y="1505585"/>
            <a:ext cx="4138930" cy="1713865"/>
          </a:xfrm>
          <a:prstGeom prst="rect">
            <a:avLst/>
          </a:prstGeom>
          <a:noFill/>
        </p:spPr>
        <p:txBody>
          <a:bodyPr wrap="square" rtlCol="0" anchor="t">
            <a:noAutofit/>
          </a:bodyPr>
          <a:p>
            <a:r>
              <a:rPr lang="en-US" altLang="zh-CN"/>
              <a:t>1. </a:t>
            </a:r>
            <a:r>
              <a:rPr lang="zh-CN" altLang="en-US"/>
              <a:t>Attacker retrieves</a:t>
            </a:r>
            <a:r>
              <a:rPr lang="en-US" altLang="zh-CN"/>
              <a:t> </a:t>
            </a:r>
            <a:r>
              <a:rPr lang="zh-CN" altLang="en-US"/>
              <a:t>signed document</a:t>
            </a: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Content Injection Attack</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1618615" y="1505585"/>
            <a:ext cx="7759065" cy="3556000"/>
          </a:xfrm>
          <a:prstGeom prst="rect">
            <a:avLst/>
          </a:prstGeom>
        </p:spPr>
      </p:pic>
      <p:sp>
        <p:nvSpPr>
          <p:cNvPr id="5" name="文本框 4"/>
          <p:cNvSpPr txBox="1"/>
          <p:nvPr/>
        </p:nvSpPr>
        <p:spPr>
          <a:xfrm>
            <a:off x="985520" y="1505585"/>
            <a:ext cx="4138930" cy="1713865"/>
          </a:xfrm>
          <a:prstGeom prst="rect">
            <a:avLst/>
          </a:prstGeom>
          <a:noFill/>
        </p:spPr>
        <p:txBody>
          <a:bodyPr wrap="square" rtlCol="0" anchor="t">
            <a:noAutofit/>
          </a:bodyPr>
          <a:p>
            <a:r>
              <a:rPr lang="en-US" altLang="zh-CN"/>
              <a:t>1. </a:t>
            </a:r>
            <a:r>
              <a:rPr lang="zh-CN" altLang="en-US"/>
              <a:t>Attacker retrieves</a:t>
            </a:r>
            <a:r>
              <a:rPr lang="en-US" altLang="zh-CN"/>
              <a:t> </a:t>
            </a:r>
            <a:r>
              <a:rPr lang="zh-CN" altLang="en-US"/>
              <a:t>signed document</a:t>
            </a: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Content Injection Attack</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5808980" y="1595120"/>
            <a:ext cx="4051300" cy="1936750"/>
          </a:xfrm>
          <a:prstGeom prst="rect">
            <a:avLst/>
          </a:prstGeom>
        </p:spPr>
      </p:pic>
      <p:sp>
        <p:nvSpPr>
          <p:cNvPr id="5" name="文本框 4"/>
          <p:cNvSpPr txBox="1"/>
          <p:nvPr/>
        </p:nvSpPr>
        <p:spPr>
          <a:xfrm>
            <a:off x="985520" y="1505585"/>
            <a:ext cx="4138930" cy="1713865"/>
          </a:xfrm>
          <a:prstGeom prst="rect">
            <a:avLst/>
          </a:prstGeom>
          <a:noFill/>
        </p:spPr>
        <p:txBody>
          <a:bodyPr wrap="square" rtlCol="0" anchor="t">
            <a:noAutofit/>
          </a:bodyPr>
          <a:p>
            <a:r>
              <a:rPr lang="en-US" altLang="zh-CN"/>
              <a:t>1. </a:t>
            </a:r>
            <a:r>
              <a:rPr lang="zh-CN" altLang="en-US"/>
              <a:t>Attacker retrieves</a:t>
            </a:r>
            <a:r>
              <a:rPr lang="en-US" altLang="zh-CN"/>
              <a:t> </a:t>
            </a:r>
            <a:r>
              <a:rPr lang="zh-CN" altLang="en-US"/>
              <a:t>signed document</a:t>
            </a:r>
            <a:endParaRPr lang="zh-CN" altLang="en-US"/>
          </a:p>
          <a:p>
            <a:endParaRPr lang="zh-CN" altLang="en-US"/>
          </a:p>
          <a:p>
            <a:r>
              <a:rPr lang="en-US" altLang="zh-CN"/>
              <a:t>2. Attacker manipulatessigned document</a:t>
            </a:r>
            <a:endParaRPr lang="en-US" altLang="zh-CN"/>
          </a:p>
          <a:p>
            <a:pPr marL="285750" indent="-285750">
              <a:buFont typeface="Arial" panose="020B0604020202020204" pitchFamily="34" charset="0"/>
              <a:buChar char="•"/>
            </a:pPr>
            <a:r>
              <a:rPr lang="en-US" altLang="zh-CN"/>
              <a:t>shows manipulated content</a:t>
            </a:r>
            <a:endParaRPr lang="en-US" altLang="zh-C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Content Injection Attack</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5813425" y="1560195"/>
            <a:ext cx="4013200" cy="1949450"/>
          </a:xfrm>
          <a:prstGeom prst="rect">
            <a:avLst/>
          </a:prstGeom>
        </p:spPr>
      </p:pic>
      <p:sp>
        <p:nvSpPr>
          <p:cNvPr id="5" name="文本框 4"/>
          <p:cNvSpPr txBox="1"/>
          <p:nvPr/>
        </p:nvSpPr>
        <p:spPr>
          <a:xfrm>
            <a:off x="985520" y="1505585"/>
            <a:ext cx="4138930" cy="1713865"/>
          </a:xfrm>
          <a:prstGeom prst="rect">
            <a:avLst/>
          </a:prstGeom>
          <a:noFill/>
        </p:spPr>
        <p:txBody>
          <a:bodyPr wrap="square" rtlCol="0" anchor="t">
            <a:noAutofit/>
          </a:bodyPr>
          <a:p>
            <a:r>
              <a:rPr lang="en-US" altLang="zh-CN"/>
              <a:t>1. </a:t>
            </a:r>
            <a:r>
              <a:rPr lang="zh-CN" altLang="en-US"/>
              <a:t>Attacker retrieves</a:t>
            </a:r>
            <a:r>
              <a:rPr lang="en-US" altLang="zh-CN"/>
              <a:t> </a:t>
            </a:r>
            <a:r>
              <a:rPr lang="zh-CN" altLang="en-US"/>
              <a:t>signed document</a:t>
            </a:r>
            <a:endParaRPr lang="zh-CN" altLang="en-US"/>
          </a:p>
          <a:p>
            <a:endParaRPr lang="zh-CN" altLang="en-US"/>
          </a:p>
          <a:p>
            <a:r>
              <a:rPr lang="en-US" altLang="zh-CN"/>
              <a:t>2. Attacker manipulatessigned document</a:t>
            </a:r>
            <a:endParaRPr lang="en-US" altLang="zh-CN"/>
          </a:p>
          <a:p>
            <a:pPr marL="285750" indent="-285750">
              <a:buFont typeface="Arial" panose="020B0604020202020204" pitchFamily="34" charset="0"/>
              <a:buChar char="•"/>
            </a:pPr>
            <a:r>
              <a:rPr lang="en-US" altLang="zh-CN"/>
              <a:t>shows manipulated content</a:t>
            </a:r>
            <a:endParaRPr lang="en-US" altLang="zh-CN"/>
          </a:p>
          <a:p>
            <a:pPr marL="285750" indent="-285750">
              <a:buFont typeface="Arial" panose="020B0604020202020204" pitchFamily="34" charset="0"/>
              <a:buChar char="•"/>
            </a:pPr>
            <a:r>
              <a:rPr lang="en-US" altLang="zh-CN"/>
              <a:t>keeps signature valid</a:t>
            </a:r>
            <a:endParaRPr lang="en-US" altLang="zh-C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Content Injection Attack</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1678305" y="1291590"/>
            <a:ext cx="9096375" cy="488759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Content Injection Attack</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1617980" y="1347470"/>
            <a:ext cx="9162415" cy="489331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Content Injection Attack</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1590040" y="1297940"/>
            <a:ext cx="9218295" cy="494284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Content Injection Attack</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3752850" y="1329055"/>
            <a:ext cx="4686300" cy="45847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Content Injection Attack</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1803400" y="1166495"/>
            <a:ext cx="9074150" cy="493585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381376" y="3032125"/>
            <a:ext cx="5419185" cy="895350"/>
          </a:xfrm>
        </p:spPr>
        <p:txBody>
          <a:bodyPr/>
          <a:lstStyle/>
          <a:p>
            <a:r>
              <a:rPr lang="en-US" altLang="zh-CN" dirty="0">
                <a:sym typeface="+mn-ea"/>
              </a:rPr>
              <a:t>OOXML Structure</a:t>
            </a:r>
            <a:endParaRPr lang="zh-CN" altLang="en-US" dirty="0"/>
          </a:p>
        </p:txBody>
      </p:sp>
      <p:sp>
        <p:nvSpPr>
          <p:cNvPr id="9" name="文本框 8"/>
          <p:cNvSpPr txBox="1"/>
          <p:nvPr/>
        </p:nvSpPr>
        <p:spPr>
          <a:xfrm>
            <a:off x="5507260" y="2279650"/>
            <a:ext cx="1152080" cy="1001690"/>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/01</a:t>
            </a:r>
            <a:endParaRPr lang="zh-CN" altLang="en-US" spc="100" dirty="0">
              <a:solidFill>
                <a:schemeClr val="accent1"/>
              </a:solidFill>
              <a:latin typeface="Impact" panose="020B0806030902050204" pitchFamily="34" charset="0"/>
              <a:cs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381376" y="3032125"/>
            <a:ext cx="5419185" cy="895350"/>
          </a:xfrm>
        </p:spPr>
        <p:txBody>
          <a:bodyPr/>
          <a:lstStyle/>
          <a:p>
            <a:r>
              <a:rPr lang="zh-CN" altLang="en-US" dirty="0">
                <a:sym typeface="+mn-ea"/>
              </a:rPr>
              <a:t>Universal Signature Forgery</a:t>
            </a:r>
            <a:endParaRPr lang="zh-CN" altLang="en-US" dirty="0"/>
          </a:p>
        </p:txBody>
      </p:sp>
      <p:sp>
        <p:nvSpPr>
          <p:cNvPr id="9" name="文本框 8"/>
          <p:cNvSpPr txBox="1"/>
          <p:nvPr/>
        </p:nvSpPr>
        <p:spPr>
          <a:xfrm>
            <a:off x="5507260" y="2279650"/>
            <a:ext cx="1152080" cy="1001690"/>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/04</a:t>
            </a:r>
            <a:endParaRPr lang="zh-CN" altLang="en-US" spc="100" dirty="0">
              <a:solidFill>
                <a:schemeClr val="accent1"/>
              </a:solidFill>
              <a:latin typeface="Impact" panose="020B0806030902050204" pitchFamily="34" charset="0"/>
              <a:cs typeface="Arial" panose="020B060402020202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Universal Signature Forgery</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2121535" y="1454150"/>
            <a:ext cx="8322945" cy="449834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Universal Signature Forgery</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2103755" y="1369060"/>
            <a:ext cx="8383905" cy="457708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Universal Signature Forgery</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2077085" y="1320800"/>
            <a:ext cx="8462645" cy="459486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Universal Signature Forgery</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2059940" y="1275715"/>
            <a:ext cx="8580755" cy="464566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Universal Signature Forgery</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2068830" y="1306830"/>
            <a:ext cx="8785225" cy="477901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381376" y="3032125"/>
            <a:ext cx="5419185" cy="895350"/>
          </a:xfrm>
        </p:spPr>
        <p:txBody>
          <a:bodyPr/>
          <a:lstStyle/>
          <a:p>
            <a:r>
              <a:rPr lang="zh-CN" altLang="en-US" dirty="0">
                <a:sym typeface="+mn-ea"/>
              </a:rPr>
              <a:t>Evaluation</a:t>
            </a:r>
            <a:endParaRPr lang="zh-CN" altLang="en-US" dirty="0"/>
          </a:p>
        </p:txBody>
      </p:sp>
      <p:sp>
        <p:nvSpPr>
          <p:cNvPr id="9" name="文本框 8"/>
          <p:cNvSpPr txBox="1"/>
          <p:nvPr/>
        </p:nvSpPr>
        <p:spPr>
          <a:xfrm>
            <a:off x="5507260" y="2279650"/>
            <a:ext cx="1152080" cy="1001690"/>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/05</a:t>
            </a:r>
            <a:endParaRPr lang="zh-CN" altLang="en-US" spc="100" dirty="0">
              <a:solidFill>
                <a:schemeClr val="accent1"/>
              </a:solidFill>
              <a:latin typeface="Impact" panose="020B0806030902050204" pitchFamily="34" charset="0"/>
              <a:cs typeface="Arial" panose="020B0604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Evaluation</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3" name="文本框 2"/>
          <p:cNvSpPr txBox="1"/>
          <p:nvPr/>
        </p:nvSpPr>
        <p:spPr>
          <a:xfrm>
            <a:off x="1771650" y="1385570"/>
            <a:ext cx="8665210" cy="1918335"/>
          </a:xfrm>
          <a:prstGeom prst="rect">
            <a:avLst/>
          </a:prstGeom>
          <a:noFill/>
        </p:spPr>
        <p:txBody>
          <a:bodyPr wrap="square" rtlCol="0" anchor="t">
            <a:spAutoFit/>
          </a:bodyPr>
          <a:p>
            <a:r>
              <a:rPr lang="en-US" altLang="zh-CN"/>
              <a:t>T</a:t>
            </a:r>
            <a:r>
              <a:rPr lang="zh-CN" altLang="en-US"/>
              <a:t>est environment </a:t>
            </a:r>
            <a:r>
              <a:rPr lang="en-US" altLang="zh-CN"/>
              <a:t>:</a:t>
            </a:r>
            <a:r>
              <a:rPr lang="zh-CN" altLang="en-US"/>
              <a:t> multiple virtual machines (VMs)</a:t>
            </a:r>
            <a:endParaRPr lang="zh-CN" altLang="en-US"/>
          </a:p>
          <a:p>
            <a:r>
              <a:rPr lang="zh-CN" altLang="en-US"/>
              <a:t> </a:t>
            </a:r>
            <a:endParaRPr lang="zh-CN" altLang="en-US"/>
          </a:p>
          <a:p>
            <a:r>
              <a:rPr lang="en-US" altLang="zh-CN" b="1"/>
              <a:t>D</a:t>
            </a:r>
            <a:r>
              <a:rPr lang="zh-CN" altLang="en-US" b="1"/>
              <a:t>ifferent versions </a:t>
            </a:r>
            <a:endParaRPr lang="zh-CN" altLang="en-US" b="1"/>
          </a:p>
          <a:p>
            <a:pPr marL="285750" indent="-285750">
              <a:lnSpc>
                <a:spcPct val="120000"/>
              </a:lnSpc>
              <a:buFont typeface="Arial" panose="020B0604020202020204" pitchFamily="34" charset="0"/>
              <a:buChar char="•"/>
            </a:pPr>
            <a:r>
              <a:rPr lang="zh-CN" altLang="en-US"/>
              <a:t>Windows versions 2013, 2016, 2019, 2021, 365</a:t>
            </a:r>
            <a:endParaRPr lang="zh-CN" altLang="en-US"/>
          </a:p>
          <a:p>
            <a:pPr marL="285750" indent="-285750">
              <a:lnSpc>
                <a:spcPct val="120000"/>
              </a:lnSpc>
              <a:buFont typeface="Arial" panose="020B0604020202020204" pitchFamily="34" charset="0"/>
              <a:buChar char="•"/>
            </a:pPr>
            <a:r>
              <a:rPr lang="zh-CN" altLang="en-US"/>
              <a:t>Microsoft Office 2019, 2021, 365 for macOS</a:t>
            </a:r>
            <a:endParaRPr lang="zh-CN" altLang="en-US"/>
          </a:p>
          <a:p>
            <a:pPr marL="285750" indent="-285750">
              <a:lnSpc>
                <a:spcPct val="120000"/>
              </a:lnSpc>
              <a:buFont typeface="Arial" panose="020B0604020202020204" pitchFamily="34" charset="0"/>
              <a:buChar char="•"/>
            </a:pPr>
            <a:r>
              <a:rPr lang="zh-CN" altLang="en-US"/>
              <a:t>OnlyOffice Desktop</a:t>
            </a:r>
            <a:endParaRPr lang="zh-CN" altLang="en-US"/>
          </a:p>
        </p:txBody>
      </p:sp>
      <p:sp>
        <p:nvSpPr>
          <p:cNvPr id="6" name="文本框 5"/>
          <p:cNvSpPr txBox="1"/>
          <p:nvPr/>
        </p:nvSpPr>
        <p:spPr>
          <a:xfrm>
            <a:off x="1474470" y="3720465"/>
            <a:ext cx="9084310" cy="1889760"/>
          </a:xfrm>
          <a:prstGeom prst="rect">
            <a:avLst/>
          </a:prstGeom>
          <a:noFill/>
        </p:spPr>
        <p:txBody>
          <a:bodyPr wrap="square" rtlCol="0" anchor="t">
            <a:spAutoFit/>
          </a:bodyPr>
          <a:p>
            <a:pPr marL="342900" indent="-342900">
              <a:lnSpc>
                <a:spcPct val="130000"/>
              </a:lnSpc>
              <a:buAutoNum type="arabicPeriod"/>
            </a:pPr>
            <a:r>
              <a:rPr lang="zh-CN" altLang="en-US"/>
              <a:t>Microsoft Office (Windows): All tested versions are vulnerable to the above attack techniques.</a:t>
            </a:r>
            <a:endParaRPr lang="zh-CN" altLang="en-US"/>
          </a:p>
          <a:p>
            <a:pPr marL="342900" indent="-342900">
              <a:lnSpc>
                <a:spcPct val="130000"/>
              </a:lnSpc>
              <a:buAutoNum type="arabicPeriod"/>
            </a:pPr>
            <a:r>
              <a:rPr lang="zh-CN" altLang="en-US"/>
              <a:t>Microsoft Office (macOS): </a:t>
            </a:r>
            <a:r>
              <a:rPr lang="en-US" altLang="zh-CN"/>
              <a:t>D</a:t>
            </a:r>
            <a:r>
              <a:rPr lang="zh-CN" altLang="en-US"/>
              <a:t>oes not implement signature verification correctly.</a:t>
            </a:r>
            <a:endParaRPr lang="zh-CN" altLang="en-US"/>
          </a:p>
          <a:p>
            <a:pPr marL="342900" indent="-342900">
              <a:lnSpc>
                <a:spcPct val="130000"/>
              </a:lnSpc>
              <a:buAutoNum type="arabicPeriod"/>
            </a:pPr>
            <a:r>
              <a:rPr lang="zh-CN" altLang="en-US"/>
              <a:t>OnlyOffice Desktop: OnlyOffice Desktop is vulnerable to certain attacks on all platforms (Windows, macOS, Linux)</a:t>
            </a:r>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Evaluation</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2713990" y="1818005"/>
            <a:ext cx="6282690" cy="345694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Conclusion</a:t>
            </a:r>
            <a:endParaRPr lang="en-US" altLang="zh-CN" dirty="0">
              <a:sym typeface="+mn-ea"/>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3" name="文本框 2"/>
          <p:cNvSpPr txBox="1"/>
          <p:nvPr/>
        </p:nvSpPr>
        <p:spPr>
          <a:xfrm>
            <a:off x="1361440" y="1721485"/>
            <a:ext cx="9110980" cy="3415030"/>
          </a:xfrm>
          <a:prstGeom prst="rect">
            <a:avLst/>
          </a:prstGeom>
          <a:noFill/>
        </p:spPr>
        <p:txBody>
          <a:bodyPr wrap="square" rtlCol="0" anchor="t">
            <a:spAutoFit/>
          </a:bodyPr>
          <a:p>
            <a:r>
              <a:rPr lang="zh-CN" altLang="en-US"/>
              <a:t>The first in-depth analysis of the digital signature mechanism of Office Open XML (OOXML) documents reveals security flaws.</a:t>
            </a:r>
            <a:endParaRPr lang="zh-CN" altLang="en-US"/>
          </a:p>
          <a:p>
            <a:endParaRPr lang="zh-CN" altLang="en-US"/>
          </a:p>
          <a:p>
            <a:r>
              <a:rPr lang="zh-CN" altLang="en-US"/>
              <a:t>An evaluation of different versions of Microsoft Office revealed security flaws in how the widely used office software handles digital signatures.</a:t>
            </a:r>
            <a:endParaRPr lang="zh-CN" altLang="en-US"/>
          </a:p>
          <a:p>
            <a:endParaRPr lang="zh-CN" altLang="en-US"/>
          </a:p>
          <a:p>
            <a:r>
              <a:rPr lang="zh-CN" altLang="en-US"/>
              <a:t>For users, they need to increase their awareness of digital signatures and document security, and handle documents of unknown origin with caution, especially those that prompt that they need to be repaired.</a:t>
            </a:r>
            <a:endParaRPr lang="zh-CN" altLang="en-US"/>
          </a:p>
          <a:p>
            <a:endParaRPr lang="zh-CN" altLang="en-US"/>
          </a:p>
          <a:p>
            <a:r>
              <a:rPr lang="zh-CN" altLang="en-US"/>
              <a:t>Document format standards such as OOXML need to be revised to eliminate the security risks posed by partial signatures.</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stretch>
            <a:fillRect/>
          </a:stretch>
        </p:blipFill>
        <p:spPr>
          <a:xfrm>
            <a:off x="3570605" y="2224405"/>
            <a:ext cx="1879600" cy="2266950"/>
          </a:xfrm>
          <a:prstGeom prst="rect">
            <a:avLst/>
          </a:prstGeom>
        </p:spPr>
      </p:pic>
      <p:sp>
        <p:nvSpPr>
          <p:cNvPr id="2" name="标题 1"/>
          <p:cNvSpPr>
            <a:spLocks noGrp="1"/>
          </p:cNvSpPr>
          <p:nvPr>
            <p:ph type="title"/>
          </p:nvPr>
        </p:nvSpPr>
        <p:spPr/>
        <p:txBody>
          <a:bodyPr/>
          <a:lstStyle/>
          <a:p>
            <a:r>
              <a:rPr lang="en-US" altLang="zh-CN" dirty="0"/>
              <a:t>OOXML Structure</a:t>
            </a:r>
            <a:endParaRPr lang="en-US" altLang="zh-CN"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5" name="图片 4"/>
          <p:cNvPicPr>
            <a:picLocks noChangeAspect="1"/>
          </p:cNvPicPr>
          <p:nvPr/>
        </p:nvPicPr>
        <p:blipFill>
          <a:blip r:embed="rId2"/>
          <a:stretch>
            <a:fillRect/>
          </a:stretch>
        </p:blipFill>
        <p:spPr>
          <a:xfrm>
            <a:off x="3500755" y="2160270"/>
            <a:ext cx="1856105" cy="1003935"/>
          </a:xfrm>
          <a:prstGeom prst="rect">
            <a:avLst/>
          </a:prstGeom>
        </p:spPr>
      </p:pic>
      <p:pic>
        <p:nvPicPr>
          <p:cNvPr id="7" name="图片 6"/>
          <p:cNvPicPr>
            <a:picLocks noChangeAspect="1"/>
          </p:cNvPicPr>
          <p:nvPr/>
        </p:nvPicPr>
        <p:blipFill>
          <a:blip r:embed="rId3"/>
          <a:stretch>
            <a:fillRect/>
          </a:stretch>
        </p:blipFill>
        <p:spPr>
          <a:xfrm>
            <a:off x="7153275" y="1694815"/>
            <a:ext cx="3099435" cy="3341370"/>
          </a:xfrm>
          <a:prstGeom prst="rect">
            <a:avLst/>
          </a:prstGeom>
        </p:spPr>
      </p:pic>
      <p:pic>
        <p:nvPicPr>
          <p:cNvPr id="9" name="图片 8"/>
          <p:cNvPicPr>
            <a:picLocks noChangeAspect="1"/>
          </p:cNvPicPr>
          <p:nvPr/>
        </p:nvPicPr>
        <p:blipFill>
          <a:blip r:embed="rId4"/>
          <a:stretch>
            <a:fillRect/>
          </a:stretch>
        </p:blipFill>
        <p:spPr>
          <a:xfrm>
            <a:off x="3570605" y="2224405"/>
            <a:ext cx="1682750" cy="876300"/>
          </a:xfrm>
          <a:prstGeom prst="rect">
            <a:avLst/>
          </a:prstGeom>
        </p:spPr>
      </p:pic>
      <p:sp>
        <p:nvSpPr>
          <p:cNvPr id="11" name="文本框 10"/>
          <p:cNvSpPr txBox="1"/>
          <p:nvPr/>
        </p:nvSpPr>
        <p:spPr>
          <a:xfrm>
            <a:off x="852170" y="1410335"/>
            <a:ext cx="3504565" cy="645160"/>
          </a:xfrm>
          <a:prstGeom prst="rect">
            <a:avLst/>
          </a:prstGeom>
          <a:noFill/>
        </p:spPr>
        <p:txBody>
          <a:bodyPr wrap="square" rtlCol="0" anchor="t">
            <a:spAutoFit/>
          </a:bodyPr>
          <a:p>
            <a:r>
              <a:rPr lang="zh-CN" altLang="en-US"/>
              <a:t>Office Open XML File Formats</a:t>
            </a:r>
            <a:endParaRPr lang="zh-CN" altLang="en-US"/>
          </a:p>
          <a:p>
            <a:endParaRPr lang="zh-CN" altLang="en-US"/>
          </a:p>
        </p:txBody>
      </p:sp>
      <p:sp>
        <p:nvSpPr>
          <p:cNvPr id="12" name="文本框 11"/>
          <p:cNvSpPr txBox="1"/>
          <p:nvPr/>
        </p:nvSpPr>
        <p:spPr>
          <a:xfrm>
            <a:off x="1222375" y="1856105"/>
            <a:ext cx="1081405" cy="368300"/>
          </a:xfrm>
          <a:prstGeom prst="rect">
            <a:avLst/>
          </a:prstGeom>
          <a:noFill/>
        </p:spPr>
        <p:txBody>
          <a:bodyPr wrap="square" rtlCol="0" anchor="t">
            <a:spAutoFit/>
          </a:bodyPr>
          <a:p>
            <a:r>
              <a:rPr lang="zh-CN" altLang="en-US">
                <a:sym typeface="+mn-ea"/>
              </a:rPr>
              <a:t>zip+xml</a:t>
            </a:r>
            <a:r>
              <a:rPr lang="zh-CN" altLang="en-US"/>
              <a:t> </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OOXML Structure</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1949450" y="1377950"/>
            <a:ext cx="8377555" cy="446341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OOXML Structure</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1905000" y="1271270"/>
            <a:ext cx="8436610" cy="462724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OOXML Structure</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1760855" y="1315085"/>
            <a:ext cx="8559800" cy="449326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OOXML Structure</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6" name="图片 5"/>
          <p:cNvPicPr>
            <a:picLocks noChangeAspect="1"/>
          </p:cNvPicPr>
          <p:nvPr/>
        </p:nvPicPr>
        <p:blipFill>
          <a:blip r:embed="rId1"/>
          <a:stretch>
            <a:fillRect/>
          </a:stretch>
        </p:blipFill>
        <p:spPr>
          <a:xfrm>
            <a:off x="1844040" y="1150620"/>
            <a:ext cx="8353425" cy="455739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OOXML Structure</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1771015" y="1182370"/>
            <a:ext cx="8547735" cy="4624070"/>
          </a:xfrm>
          <a:prstGeom prst="rect">
            <a:avLst/>
          </a:prstGeom>
        </p:spPr>
      </p:pic>
    </p:spTree>
  </p:cSld>
  <p:clrMapOvr>
    <a:masterClrMapping/>
  </p:clrMapOvr>
</p:sld>
</file>

<file path=ppt/tags/tag1.xml><?xml version="1.0" encoding="utf-8"?>
<p:tagLst xmlns:p="http://schemas.openxmlformats.org/presentationml/2006/main">
  <p:tag name="ISLIDE.DIAGRAM" val="2698"/>
</p:tagLst>
</file>

<file path=ppt/tags/tag2.xml><?xml version="1.0" encoding="utf-8"?>
<p:tagLst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GuidesStyle_Normal&quot;,&quot;Name&quot;:&quot;正常&quot;,&quot;HeaderHeight&quot;:15.0,&quot;FooterHeight&quot;:9.0,&quot;SideMargin&quot;:5.5,&quot;TopMargin&quot;:0.0,&quot;BottomMargin&quot;:0.0,&quot;IntervalMargin&quot;:1.5}"/>
  <p:tag name="THINKCELLUNDODONOTDELETE" val="0"/>
  <p:tag name="ISLIDE.THEME" val="f37e1887-7e16-49b1-86ab-06d4f118837a"/>
  <p:tag name="commondata" val="eyJoZGlkIjoiYzRjYTFlNTFlMWJjOWVmZmE2NzJjZTQ1MmU2ZWYwNDgifQ=="/>
</p:tagLst>
</file>

<file path=ppt/theme/theme1.xml><?xml version="1.0" encoding="utf-8"?>
<a:theme xmlns:a="http://schemas.openxmlformats.org/drawingml/2006/main" name="主题5">
  <a:themeElements>
    <a:clrScheme name="房利美">
      <a:dk1>
        <a:srgbClr val="000000"/>
      </a:dk1>
      <a:lt1>
        <a:srgbClr val="FFFFFF"/>
      </a:lt1>
      <a:dk2>
        <a:srgbClr val="768394"/>
      </a:dk2>
      <a:lt2>
        <a:srgbClr val="F0F0F0"/>
      </a:lt2>
      <a:accent1>
        <a:srgbClr val="2A4CE2"/>
      </a:accent1>
      <a:accent2>
        <a:srgbClr val="83D1EE"/>
      </a:accent2>
      <a:accent3>
        <a:srgbClr val="EF685D"/>
      </a:accent3>
      <a:accent4>
        <a:srgbClr val="F0A64D"/>
      </a:accent4>
      <a:accent5>
        <a:srgbClr val="818D96"/>
      </a:accent5>
      <a:accent6>
        <a:srgbClr val="525252"/>
      </a:accent6>
      <a:hlink>
        <a:srgbClr val="4276AA"/>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房利美">
    <a:dk1>
      <a:srgbClr val="000000"/>
    </a:dk1>
    <a:lt1>
      <a:srgbClr val="FFFFFF"/>
    </a:lt1>
    <a:dk2>
      <a:srgbClr val="768394"/>
    </a:dk2>
    <a:lt2>
      <a:srgbClr val="F0F0F0"/>
    </a:lt2>
    <a:accent1>
      <a:srgbClr val="2A4CE2"/>
    </a:accent1>
    <a:accent2>
      <a:srgbClr val="83D1EE"/>
    </a:accent2>
    <a:accent3>
      <a:srgbClr val="EF685D"/>
    </a:accent3>
    <a:accent4>
      <a:srgbClr val="F0A64D"/>
    </a:accent4>
    <a:accent5>
      <a:srgbClr val="818D96"/>
    </a:accent5>
    <a:accent6>
      <a:srgbClr val="525252"/>
    </a:accent6>
    <a:hlink>
      <a:srgbClr val="4276AA"/>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0</TotalTime>
  <Words>2238</Words>
  <Application>WPS 演示</Application>
  <PresentationFormat>宽屏</PresentationFormat>
  <Paragraphs>209</Paragraphs>
  <Slides>39</Slides>
  <Notes>8</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39</vt:i4>
      </vt:variant>
    </vt:vector>
  </HeadingPairs>
  <TitlesOfParts>
    <vt:vector size="48" baseType="lpstr">
      <vt:lpstr>Arial</vt:lpstr>
      <vt:lpstr>宋体</vt:lpstr>
      <vt:lpstr>Wingdings</vt:lpstr>
      <vt:lpstr>微软雅黑</vt:lpstr>
      <vt:lpstr>Arial Unicode MS</vt:lpstr>
      <vt:lpstr>Calibri</vt:lpstr>
      <vt:lpstr>Impact</vt:lpstr>
      <vt:lpstr>等线</vt:lpstr>
      <vt:lpstr>主题5</vt:lpstr>
      <vt:lpstr>PowerPoint 演示文稿</vt:lpstr>
      <vt:lpstr>PowerPoint 演示文稿</vt:lpstr>
      <vt:lpstr>Section Header Here</vt:lpstr>
      <vt:lpstr>PowerPoint 演示文稿</vt:lpstr>
      <vt:lpstr>PowerPoint 演示文稿</vt:lpstr>
      <vt:lpstr>PowerPoint 演示文稿</vt:lpstr>
      <vt:lpstr>OOXML Structure</vt:lpstr>
      <vt:lpstr>OOXML Structure</vt:lpstr>
      <vt:lpstr>OOXML Structure</vt:lpstr>
      <vt:lpstr>OOXML Structure</vt:lpstr>
      <vt:lpstr>Section Header Here</vt:lpstr>
      <vt:lpstr>OOXML Structure</vt:lpstr>
      <vt:lpstr>OOXML Structure</vt:lpstr>
      <vt:lpstr>OOXML Structure</vt:lpstr>
      <vt:lpstr>PowerPoint 演示文稿</vt:lpstr>
      <vt:lpstr>OOXML Structure</vt:lpstr>
      <vt:lpstr>OOXML Structure</vt:lpstr>
      <vt:lpstr>OOXML Structure</vt:lpstr>
      <vt:lpstr>OOXML Structure</vt:lpstr>
      <vt:lpstr>Section Header Here</vt:lpstr>
      <vt:lpstr>PowerPoint 演示文稿</vt:lpstr>
      <vt:lpstr>PowerPoint 演示文稿</vt:lpstr>
      <vt:lpstr>PowerPoint 演示文稿</vt:lpstr>
      <vt:lpstr>Content Injection Attack</vt:lpstr>
      <vt:lpstr>Content Injection Attack</vt:lpstr>
      <vt:lpstr>Content Injection Attack</vt:lpstr>
      <vt:lpstr>Content Injection Attack</vt:lpstr>
      <vt:lpstr>PowerPoint 演示文稿</vt:lpstr>
      <vt:lpstr>PowerPoint 演示文稿</vt:lpstr>
      <vt:lpstr>Section Header Here</vt:lpstr>
      <vt:lpstr>PowerPoint 演示文稿</vt:lpstr>
      <vt:lpstr>Universal Signature Forgery</vt:lpstr>
      <vt:lpstr>Universal Signature Forgery</vt:lpstr>
      <vt:lpstr>Universal Signature Forgery</vt:lpstr>
      <vt:lpstr>Universal Signature Forgery</vt:lpstr>
      <vt:lpstr>Section Header Here</vt:lpstr>
      <vt:lpstr>Universal Signature Forgery</vt:lpstr>
      <vt:lpstr>Content Injection Attack</vt:lpstr>
      <vt:lpstr>Evaluation</vt:lpstr>
    </vt:vector>
  </TitlesOfParts>
  <Company>iSlide</Company>
  <LinksUpToDate>false</LinksUpToDate>
  <SharedDoc>false</SharedDoc>
  <HyperlinksChanged>false</HyperlinksChanged>
  <AppVersion>14.0000</AppVersion>
  <Manager>iSlide</Manager>
  <HyperlinkBase>https://www.islide.cc</HyperlinkBase>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一蓑烟雨</cp:lastModifiedBy>
  <cp:revision>34</cp:revision>
  <cp:lastPrinted>2018-04-12T16:00:00Z</cp:lastPrinted>
  <dcterms:created xsi:type="dcterms:W3CDTF">2018-04-12T16:00:00Z</dcterms:created>
  <dcterms:modified xsi:type="dcterms:W3CDTF">2024-03-20T03:25:10Z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KSOProductBuildVer">
    <vt:lpwstr>2052-12.1.0.16388</vt:lpwstr>
  </property>
  <property fmtid="{D5CDD505-2E9C-101B-9397-08002B2CF9AE}" pid="4" name="ICV">
    <vt:lpwstr>30FA92A395E84C5EBA261FD3865BBBE9</vt:lpwstr>
  </property>
</Properties>
</file>